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7" r:id="rId2"/>
    <p:sldId id="260" r:id="rId3"/>
    <p:sldId id="259" r:id="rId4"/>
    <p:sldId id="261" r:id="rId5"/>
    <p:sldId id="262" r:id="rId6"/>
    <p:sldId id="264" r:id="rId7"/>
    <p:sldId id="265" r:id="rId8"/>
    <p:sldId id="267" r:id="rId9"/>
    <p:sldId id="270" r:id="rId10"/>
    <p:sldId id="271" r:id="rId11"/>
    <p:sldId id="272" r:id="rId12"/>
    <p:sldId id="274" r:id="rId13"/>
    <p:sldId id="275" r:id="rId14"/>
    <p:sldId id="25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4887" autoAdjust="0"/>
    <p:restoredTop sz="98127" autoAdjust="0"/>
  </p:normalViewPr>
  <p:slideViewPr>
    <p:cSldViewPr>
      <p:cViewPr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5D55D-B39D-46D6-8F8F-CDA4CB480DDB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C7A68-B516-46D6-A747-0F9BC98B1D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C7A68-B516-46D6-A747-0F9BC98B1DF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7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785794"/>
            <a:ext cx="75009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390"/>
              </a:lnSpc>
            </a:pPr>
            <a:r>
              <a:rPr lang="ru-RU" b="1" spc="5" dirty="0" err="1" smtClean="0">
                <a:latin typeface="Times New Roman"/>
                <a:cs typeface="Times New Roman"/>
              </a:rPr>
              <a:t>Сабақтың</a:t>
            </a:r>
            <a:r>
              <a:rPr lang="ru-RU" b="1" spc="-135" dirty="0" err="1" smtClean="0">
                <a:latin typeface="Times New Roman"/>
                <a:cs typeface="Times New Roman"/>
              </a:rPr>
              <a:t> </a:t>
            </a:r>
            <a:r>
              <a:rPr lang="ru-RU" b="1" spc="15" dirty="0" err="1" smtClean="0">
                <a:latin typeface="Times New Roman"/>
                <a:cs typeface="Times New Roman"/>
              </a:rPr>
              <a:t>тақырыбы:</a:t>
            </a:r>
            <a:endParaRPr lang="ru-RU" dirty="0" smtClean="0">
              <a:latin typeface="Times New Roman"/>
              <a:cs typeface="Times New Roman"/>
            </a:endParaRPr>
          </a:p>
          <a:p>
            <a:pPr algn="ctr">
              <a:lnSpc>
                <a:spcPts val="2380"/>
              </a:lnSpc>
            </a:pPr>
            <a:endParaRPr lang="ru-RU" b="1" spc="10" dirty="0" smtClean="0">
              <a:latin typeface="Times New Roman"/>
              <a:cs typeface="Times New Roman"/>
            </a:endParaRPr>
          </a:p>
          <a:p>
            <a:pPr algn="ctr">
              <a:lnSpc>
                <a:spcPts val="2380"/>
              </a:lnSpc>
            </a:pPr>
            <a:endParaRPr lang="ru-RU" b="1" spc="10" dirty="0" smtClean="0">
              <a:latin typeface="Times New Roman"/>
              <a:cs typeface="Times New Roman"/>
            </a:endParaRPr>
          </a:p>
          <a:p>
            <a:pPr algn="ctr">
              <a:lnSpc>
                <a:spcPts val="2380"/>
              </a:lnSpc>
            </a:pPr>
            <a:endParaRPr lang="ru-RU" b="1" spc="10" dirty="0" smtClean="0">
              <a:latin typeface="Times New Roman"/>
              <a:cs typeface="Times New Roman"/>
            </a:endParaRPr>
          </a:p>
          <a:p>
            <a:pPr algn="ctr">
              <a:lnSpc>
                <a:spcPts val="2380"/>
              </a:lnSpc>
            </a:pPr>
            <a:r>
              <a:rPr lang="ru-RU" sz="2400" b="1" spc="1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Ондық </a:t>
            </a:r>
            <a:r>
              <a:rPr lang="ru-RU" sz="2400" b="1" spc="5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бөлшекті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натурал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санға</a:t>
            </a:r>
            <a:r>
              <a:rPr lang="ru-RU" sz="2400" b="1" spc="-28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25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көбейту.</a:t>
            </a:r>
            <a:endParaRPr lang="ru-RU" sz="2400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42545" algn="ctr">
              <a:lnSpc>
                <a:spcPts val="2380"/>
              </a:lnSpc>
            </a:pPr>
            <a:r>
              <a:rPr lang="ru-RU" sz="2400" b="1" spc="5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Ондық бөлшектерді</a:t>
            </a:r>
            <a:r>
              <a:rPr lang="ru-RU" sz="2400" b="1" spc="-26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25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көбейту.</a:t>
            </a:r>
            <a:endParaRPr lang="ru-RU" sz="2400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endParaRPr lang="ru-RU" i="1" spc="-15" dirty="0" smtClean="0">
              <a:latin typeface="Times New Roman"/>
              <a:cs typeface="Times New Roman"/>
            </a:endParaRPr>
          </a:p>
          <a:p>
            <a:pPr marL="43180" algn="ctr">
              <a:lnSpc>
                <a:spcPts val="2390"/>
              </a:lnSpc>
            </a:pPr>
            <a:r>
              <a:rPr lang="ru-RU" i="1" spc="-15" dirty="0" smtClean="0">
                <a:latin typeface="Times New Roman"/>
                <a:cs typeface="Times New Roman"/>
              </a:rPr>
              <a:t>Математика, </a:t>
            </a:r>
            <a:r>
              <a:rPr lang="ru-RU" i="1" spc="5" dirty="0" smtClean="0">
                <a:latin typeface="Times New Roman"/>
                <a:cs typeface="Times New Roman"/>
              </a:rPr>
              <a:t>5</a:t>
            </a:r>
            <a:r>
              <a:rPr lang="ru-RU" i="1" spc="-45" dirty="0" smtClean="0">
                <a:latin typeface="Times New Roman"/>
                <a:cs typeface="Times New Roman"/>
              </a:rPr>
              <a:t> </a:t>
            </a:r>
            <a:r>
              <a:rPr lang="ru-RU" i="1" dirty="0" err="1" smtClean="0">
                <a:latin typeface="Times New Roman"/>
                <a:cs typeface="Times New Roman"/>
              </a:rPr>
              <a:t>сынып</a:t>
            </a:r>
            <a:endParaRPr lang="ru-RU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1357290" y="4500570"/>
            <a:ext cx="6215106" cy="9286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Көбейтуді орында   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3643314"/>
            <a:ext cx="378621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66"/>
                </a:solidFill>
              </a:rPr>
              <a:t>Теңдеуді шеш </a:t>
            </a:r>
            <a:endParaRPr lang="ru-RU" sz="2400" b="1" dirty="0">
              <a:solidFill>
                <a:srgbClr val="FF0066"/>
              </a:solidFill>
            </a:endParaRPr>
          </a:p>
        </p:txBody>
      </p:sp>
      <p:cxnSp>
        <p:nvCxnSpPr>
          <p:cNvPr id="3" name="Соединительная линия уступом 2"/>
          <p:cNvCxnSpPr/>
          <p:nvPr/>
        </p:nvCxnSpPr>
        <p:spPr>
          <a:xfrm flipV="1">
            <a:off x="142844" y="4500570"/>
            <a:ext cx="2357454" cy="928694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flipV="1">
            <a:off x="1357290" y="3643314"/>
            <a:ext cx="2286016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flipV="1">
            <a:off x="2928926" y="2786058"/>
            <a:ext cx="1428760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 rot="10800000">
            <a:off x="4357686" y="2786058"/>
            <a:ext cx="1714512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143504" y="3643314"/>
            <a:ext cx="2286016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6215074" y="4500570"/>
            <a:ext cx="2714644" cy="928694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4" descr="MCj04197440000[1]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214422"/>
            <a:ext cx="1928826" cy="1399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2" descr="45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96" y="4572008"/>
            <a:ext cx="1357290" cy="77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2" descr="45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4884"/>
            <a:ext cx="1258091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3" descr="0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3571876"/>
            <a:ext cx="962003" cy="83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3" descr="0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3643314"/>
            <a:ext cx="962003" cy="833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1" descr="00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786058"/>
            <a:ext cx="1083784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1" descr="00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714620"/>
            <a:ext cx="1083784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Прямоугольник 33"/>
          <p:cNvSpPr/>
          <p:nvPr/>
        </p:nvSpPr>
        <p:spPr>
          <a:xfrm>
            <a:off x="3571868" y="2643182"/>
            <a:ext cx="1714512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Менің өмірімдегі математика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4282" y="5429264"/>
            <a:ext cx="8786874" cy="1000132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64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Үй тапсырмасы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9" name="Picture 10" descr="84d0d29e6c40cbb5683c3d1cce7835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71414"/>
            <a:ext cx="1169971" cy="127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 descr="tan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86644" y="142852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428736"/>
            <a:ext cx="6858048" cy="23574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Үй тапсырмасы :</a:t>
            </a:r>
          </a:p>
          <a:p>
            <a:pPr algn="ctr"/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34 бетте,</a:t>
            </a:r>
          </a:p>
          <a:p>
            <a:pPr algn="ctr"/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№ 672 (6-9)</a:t>
            </a:r>
          </a:p>
          <a:p>
            <a:pPr algn="ctr"/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№676 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справка 2">
            <a:hlinkClick r:id="" action="ppaction://hlinkshowjump?jump=lastslide" highlightClick="1"/>
          </p:cNvPr>
          <p:cNvSpPr/>
          <p:nvPr/>
        </p:nvSpPr>
        <p:spPr>
          <a:xfrm>
            <a:off x="8215338" y="5643578"/>
            <a:ext cx="642942" cy="78581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/>
          <p:nvPr/>
        </p:nvSpPr>
        <p:spPr>
          <a:xfrm>
            <a:off x="142844" y="2428868"/>
            <a:ext cx="4000528" cy="2428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9"/>
          <p:cNvSpPr/>
          <p:nvPr/>
        </p:nvSpPr>
        <p:spPr>
          <a:xfrm>
            <a:off x="5565236" y="2786058"/>
            <a:ext cx="3578764" cy="2571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1643042" y="1000108"/>
            <a:ext cx="6215106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</a:rPr>
              <a:t>Көңіл күйлеріңіз қандай?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3427413"/>
            <a:ext cx="27527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Кері байланыс 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«Нысана»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C:\Users\Динара\Downloads\images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5656" y="1268760"/>
            <a:ext cx="6696744" cy="34348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5300663"/>
          <a:ext cx="8105703" cy="1203960"/>
        </p:xfrm>
        <a:graphic>
          <a:graphicData uri="http://schemas.openxmlformats.org/drawingml/2006/table">
            <a:tbl>
              <a:tblPr/>
              <a:tblGrid>
                <a:gridCol w="8105703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Сары түсті шеңбер «бұл тақырып маған өте қызық болды...»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Қызыл түсті шеңбер «маған бәрі түсінікті</a:t>
                      </a:r>
                      <a:r>
                        <a:rPr lang="kk-KZ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!»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kk-KZ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Көк түсті шеңбер «маған көмек қажет»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40.jpeg"/>
          <p:cNvPicPr/>
          <p:nvPr/>
        </p:nvPicPr>
        <p:blipFill>
          <a:blip r:embed="rId2" cstate="print">
            <a:lum bright="-40000" contrast="40000"/>
          </a:blip>
          <a:srcRect b="23158"/>
          <a:stretch>
            <a:fillRect/>
          </a:stretch>
        </p:blipFill>
        <p:spPr>
          <a:xfrm>
            <a:off x="142844" y="71414"/>
            <a:ext cx="8715436" cy="6643734"/>
          </a:xfrm>
          <a:prstGeom prst="rect">
            <a:avLst/>
          </a:prstGeom>
        </p:spPr>
      </p:pic>
      <p:sp>
        <p:nvSpPr>
          <p:cNvPr id="3" name="Управляющая кнопка: сведения 2">
            <a:hlinkClick r:id="rId3" action="ppaction://hlinksldjump" highlightClick="1"/>
          </p:cNvPr>
          <p:cNvSpPr/>
          <p:nvPr/>
        </p:nvSpPr>
        <p:spPr>
          <a:xfrm>
            <a:off x="7929586" y="5786454"/>
            <a:ext cx="928694" cy="85725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/>
          <p:nvPr/>
        </p:nvSpPr>
        <p:spPr>
          <a:xfrm>
            <a:off x="0" y="2643182"/>
            <a:ext cx="4000496" cy="2500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9"/>
          <p:cNvSpPr/>
          <p:nvPr/>
        </p:nvSpPr>
        <p:spPr>
          <a:xfrm>
            <a:off x="5279516" y="2714620"/>
            <a:ext cx="3864484" cy="2714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1643042" y="1000108"/>
            <a:ext cx="6215106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</a:rPr>
              <a:t>Көңіл күйлеріңіз қандай?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Picture 4" descr="C:\Users\555\Desktop\images (4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2" y="3000372"/>
            <a:ext cx="18732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2000240"/>
          <a:ext cx="8858312" cy="2590428"/>
        </p:xfrm>
        <a:graphic>
          <a:graphicData uri="http://schemas.openxmlformats.org/drawingml/2006/table">
            <a:tbl>
              <a:tblPr/>
              <a:tblGrid>
                <a:gridCol w="2467926"/>
                <a:gridCol w="6390386"/>
              </a:tblGrid>
              <a:tr h="12858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Сабақтың мақсаты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093" marR="64093" marT="0" marB="0">
                    <a:lnL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ондық бөлшектерді натурал және ондық сандарға көбейтуді үйренеді</a:t>
                      </a:r>
                      <a:endParaRPr lang="ru-RU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093" marR="64093" marT="0" marB="0">
                    <a:lnL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Осы </a:t>
                      </a:r>
                      <a:r>
                        <a:rPr lang="ru-RU" sz="20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сабақта                  қол жеткізілетін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</a:t>
                      </a: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093" marR="64093" marT="0" marB="0">
                    <a:lnL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ондық бөлшекті натурал санға және ондық бөлшекке көбейтуді орындау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093" marR="64093" marT="0" marB="0">
                    <a:lnL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1357290" y="4500570"/>
            <a:ext cx="6215106" cy="9286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Көбейтуді орында   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500298" y="3643314"/>
            <a:ext cx="378621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66"/>
                </a:solidFill>
              </a:rPr>
              <a:t>Теңдеуді шеш </a:t>
            </a:r>
            <a:endParaRPr lang="ru-RU" sz="2400" b="1" dirty="0">
              <a:solidFill>
                <a:srgbClr val="FF0066"/>
              </a:solidFill>
            </a:endParaRPr>
          </a:p>
        </p:txBody>
      </p:sp>
      <p:cxnSp>
        <p:nvCxnSpPr>
          <p:cNvPr id="3" name="Соединительная линия уступом 2"/>
          <p:cNvCxnSpPr/>
          <p:nvPr/>
        </p:nvCxnSpPr>
        <p:spPr>
          <a:xfrm flipV="1">
            <a:off x="142844" y="4500570"/>
            <a:ext cx="2357454" cy="928694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flipV="1">
            <a:off x="1357290" y="3643314"/>
            <a:ext cx="2286016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flipV="1">
            <a:off x="2928926" y="2786058"/>
            <a:ext cx="1428760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 rot="10800000">
            <a:off x="4357686" y="2786058"/>
            <a:ext cx="1714512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143504" y="3643314"/>
            <a:ext cx="2286016" cy="857256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6215074" y="4500570"/>
            <a:ext cx="2714644" cy="928694"/>
          </a:xfrm>
          <a:prstGeom prst="bentConnector3">
            <a:avLst>
              <a:gd name="adj1" fmla="val 50000"/>
            </a:avLst>
          </a:prstGeom>
          <a:ln w="730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4" descr="MCj04197440000[1]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214422"/>
            <a:ext cx="1928826" cy="1399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Прямоугольник 33"/>
          <p:cNvSpPr/>
          <p:nvPr/>
        </p:nvSpPr>
        <p:spPr>
          <a:xfrm>
            <a:off x="3571868" y="2643182"/>
            <a:ext cx="1714512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Менің өмірімдегі математика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4282" y="5429264"/>
            <a:ext cx="8786874" cy="1000132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64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Үй тапсырмасы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3" name="Picture 7" descr="0_1be4c_75626a7c_L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5926"/>
            <a:ext cx="1798634" cy="102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7" descr="tan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571480"/>
            <a:ext cx="126724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0" descr="84d0d29e6c40cbb5683c3d1cce7835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0"/>
            <a:ext cx="1143008" cy="124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643174" y="1714488"/>
            <a:ext cx="47863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671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Көбейтуді орындаңдар: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</a:t>
            </a: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0,467 </a:t>
            </a:r>
            <a:r>
              <a:rPr lang="kk-KZ" sz="2400" dirty="0" smtClean="0"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2,4 = </a:t>
            </a:r>
            <a:r>
              <a:rPr lang="kk-KZ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1,1208;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</a:t>
            </a: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18,2 </a:t>
            </a:r>
            <a:r>
              <a:rPr lang="kk-KZ" sz="2400" dirty="0" smtClean="0"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6,1 = </a:t>
            </a:r>
            <a:r>
              <a:rPr lang="kk-KZ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111,02;</a:t>
            </a:r>
            <a:endParaRPr lang="kk-KZ" sz="3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9,05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2,3 = 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20,815;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11,07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0,63 = 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6,9741;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8)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29,1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4,5 = 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130,95;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  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0,782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1,4 = 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1,0948.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08" y="714356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Үй тапсырмасын тексеру:</a:t>
            </a:r>
            <a:endParaRPr lang="ru-RU" sz="2400" dirty="0"/>
          </a:p>
        </p:txBody>
      </p:sp>
      <p:pic>
        <p:nvPicPr>
          <p:cNvPr id="4" name="Picture 12" descr="45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46" y="4572008"/>
            <a:ext cx="3145228" cy="17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214546" y="928670"/>
            <a:ext cx="4572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629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31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19499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болатынын ескеріп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62,9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31= 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1949,9;</a:t>
            </a: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6,29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0,031 = 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0,19499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6,29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3,1 = 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19,499</a:t>
            </a: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0,629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0,31 = 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0,19499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629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3,1 = 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1949,9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62,9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3,1 = </a:t>
            </a:r>
            <a:r>
              <a:rPr kumimoji="0" lang="kk-KZ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194,99</a:t>
            </a: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4480" y="500042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</a:rPr>
              <a:t>Сергіту: “Тез ойлан”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8387" r="28433" b="73100"/>
          <a:stretch/>
        </p:blipFill>
        <p:spPr>
          <a:xfrm flipH="1">
            <a:off x="7715272" y="642918"/>
            <a:ext cx="1271510" cy="135732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9949" r="68249" b="3801"/>
          <a:stretch/>
        </p:blipFill>
        <p:spPr>
          <a:xfrm>
            <a:off x="357158" y="857232"/>
            <a:ext cx="1039114" cy="135732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728" t="30050" r="25115" b="42650"/>
          <a:stretch/>
        </p:blipFill>
        <p:spPr>
          <a:xfrm flipH="1">
            <a:off x="7874602" y="4786322"/>
            <a:ext cx="1269398" cy="15001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70138" b="73750"/>
          <a:stretch/>
        </p:blipFill>
        <p:spPr>
          <a:xfrm>
            <a:off x="0" y="5357826"/>
            <a:ext cx="925836" cy="1285884"/>
          </a:xfrm>
          <a:prstGeom prst="rect">
            <a:avLst/>
          </a:prstGeom>
        </p:spPr>
      </p:pic>
      <p:pic>
        <p:nvPicPr>
          <p:cNvPr id="15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2357430"/>
            <a:ext cx="1285884" cy="77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2928934"/>
            <a:ext cx="1192211" cy="71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214818"/>
            <a:ext cx="1192211" cy="71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6" y="1142984"/>
            <a:ext cx="1428760" cy="85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5143512"/>
            <a:ext cx="1192211" cy="71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 descr="C:\Users\555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5857892"/>
            <a:ext cx="1192211" cy="71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Оқулықпен жұмыс</a:t>
            </a: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34 бетте  № 672</a:t>
            </a: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“Көбейтуді  орында” 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8" y="1857364"/>
            <a:ext cx="55721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5,13 * 0,007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0,03591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0,016 * 0,25 =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0,004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0,008 * 2,2 =  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0,0176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0,019 *6,2  =  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0,1178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7,5* 0,0204 = 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0,153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555\Desktop\скачанные файлы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26" y="1714488"/>
            <a:ext cx="1357322" cy="76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Users\555\Desktop\скачанные файлы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50" y="2714620"/>
            <a:ext cx="1214446" cy="68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555\Desktop\скачанные файлы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3500438"/>
            <a:ext cx="1357322" cy="76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555\Desktop\скачанные файлы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357694"/>
            <a:ext cx="1357322" cy="76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C:\Users\555\Desktop\скачанные файлы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00636"/>
            <a:ext cx="1357322" cy="76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34 бетте  № 673</a:t>
            </a: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“Теңдеуді  шешіңдер” 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3108" y="2000240"/>
            <a:ext cx="3429024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   x : 5,8 = 365      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   x : 8,4 = 2,3   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   x : 8,1 = 0,15 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43636" y="2285992"/>
            <a:ext cx="164307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= 2117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3071810"/>
            <a:ext cx="185738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= 19,32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074" y="3929066"/>
            <a:ext cx="1785950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= 1,215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C:\Users\555\Desktop\скачанные файлы (5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02" y="1714488"/>
            <a:ext cx="1500198" cy="795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C:\Users\555\Desktop\скачанные файлы (5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48" y="2428868"/>
            <a:ext cx="1428760" cy="75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555\Desktop\скачанные файлы (5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900" y="3286124"/>
            <a:ext cx="1481674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“Менің өмірімдегі математика”  </a:t>
            </a: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2000240"/>
            <a:ext cx="7929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Тұрғын үйді жылыту үшін айына 1 м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–қа 63,6 теңге төленеді. Егер үйдің ауданы 95,5 м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болса, онда үй иесі жылу жүйесіне қанша ақша төлейді?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2643206" cy="281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42852"/>
            <a:ext cx="10953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Прямоугольник 17"/>
          <p:cNvSpPr/>
          <p:nvPr/>
        </p:nvSpPr>
        <p:spPr>
          <a:xfrm>
            <a:off x="3857620" y="3714752"/>
            <a:ext cx="3571900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63,6 * 95,5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6073,8 теңге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500306"/>
            <a:ext cx="3786214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</a:rPr>
              <a:t>Жауабы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416</TotalTime>
  <Words>331</Words>
  <PresentationFormat>Экран (4:3)</PresentationFormat>
  <Paragraphs>75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Кері байланыс «Нысана»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Рахымжын</dc:creator>
  <cp:lastModifiedBy>Рахымжан</cp:lastModifiedBy>
  <cp:revision>33</cp:revision>
  <dcterms:created xsi:type="dcterms:W3CDTF">2018-02-05T16:42:33Z</dcterms:created>
  <dcterms:modified xsi:type="dcterms:W3CDTF">2018-02-06T06:52:06Z</dcterms:modified>
</cp:coreProperties>
</file>