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8" r:id="rId5"/>
    <p:sldId id="269" r:id="rId6"/>
    <p:sldId id="259" r:id="rId7"/>
    <p:sldId id="270" r:id="rId8"/>
    <p:sldId id="260" r:id="rId9"/>
    <p:sldId id="271" r:id="rId10"/>
    <p:sldId id="261" r:id="rId11"/>
    <p:sldId id="272" r:id="rId12"/>
    <p:sldId id="262" r:id="rId13"/>
    <p:sldId id="273" r:id="rId14"/>
    <p:sldId id="263" r:id="rId15"/>
    <p:sldId id="274" r:id="rId16"/>
    <p:sldId id="264" r:id="rId17"/>
    <p:sldId id="275" r:id="rId18"/>
    <p:sldId id="265" r:id="rId19"/>
    <p:sldId id="276" r:id="rId20"/>
    <p:sldId id="266" r:id="rId21"/>
    <p:sldId id="277" r:id="rId22"/>
    <p:sldId id="26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6.xml"/><Relationship Id="rId3" Type="http://schemas.openxmlformats.org/officeDocument/2006/relationships/slide" Target="../slides/slide6.xml"/><Relationship Id="rId7" Type="http://schemas.openxmlformats.org/officeDocument/2006/relationships/slide" Target="../slides/slide14.xml"/><Relationship Id="rId2" Type="http://schemas.openxmlformats.org/officeDocument/2006/relationships/slide" Target="../slides/slide4.xml"/><Relationship Id="rId1" Type="http://schemas.openxmlformats.org/officeDocument/2006/relationships/slide" Target="../slides/slide2.xml"/><Relationship Id="rId6" Type="http://schemas.openxmlformats.org/officeDocument/2006/relationships/slide" Target="../slides/slide12.xml"/><Relationship Id="rId11" Type="http://schemas.openxmlformats.org/officeDocument/2006/relationships/slide" Target="../slides/slide22.xml"/><Relationship Id="rId5" Type="http://schemas.openxmlformats.org/officeDocument/2006/relationships/slide" Target="../slides/slide10.xml"/><Relationship Id="rId10" Type="http://schemas.openxmlformats.org/officeDocument/2006/relationships/slide" Target="../slides/slide20.xml"/><Relationship Id="rId4" Type="http://schemas.openxmlformats.org/officeDocument/2006/relationships/slide" Target="../slides/slide8.xml"/><Relationship Id="rId9" Type="http://schemas.openxmlformats.org/officeDocument/2006/relationships/slide" Target="../slides/slide18.xml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6.xml"/><Relationship Id="rId3" Type="http://schemas.openxmlformats.org/officeDocument/2006/relationships/slide" Target="../slides/slide6.xml"/><Relationship Id="rId7" Type="http://schemas.openxmlformats.org/officeDocument/2006/relationships/slide" Target="../slides/slide14.xml"/><Relationship Id="rId2" Type="http://schemas.openxmlformats.org/officeDocument/2006/relationships/slide" Target="../slides/slide4.xml"/><Relationship Id="rId1" Type="http://schemas.openxmlformats.org/officeDocument/2006/relationships/slide" Target="../slides/slide2.xml"/><Relationship Id="rId6" Type="http://schemas.openxmlformats.org/officeDocument/2006/relationships/slide" Target="../slides/slide12.xml"/><Relationship Id="rId11" Type="http://schemas.openxmlformats.org/officeDocument/2006/relationships/slide" Target="../slides/slide22.xml"/><Relationship Id="rId5" Type="http://schemas.openxmlformats.org/officeDocument/2006/relationships/slide" Target="../slides/slide10.xml"/><Relationship Id="rId10" Type="http://schemas.openxmlformats.org/officeDocument/2006/relationships/slide" Target="../slides/slide20.xml"/><Relationship Id="rId4" Type="http://schemas.openxmlformats.org/officeDocument/2006/relationships/slide" Target="../slides/slide8.xml"/><Relationship Id="rId9" Type="http://schemas.openxmlformats.org/officeDocument/2006/relationships/slide" Target="../slides/slide18.xml"/></Relationships>
</file>

<file path=ppt/diagrams/_rels/data1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6.xml"/><Relationship Id="rId3" Type="http://schemas.openxmlformats.org/officeDocument/2006/relationships/slide" Target="../slides/slide6.xml"/><Relationship Id="rId7" Type="http://schemas.openxmlformats.org/officeDocument/2006/relationships/slide" Target="../slides/slide14.xml"/><Relationship Id="rId2" Type="http://schemas.openxmlformats.org/officeDocument/2006/relationships/slide" Target="../slides/slide4.xml"/><Relationship Id="rId1" Type="http://schemas.openxmlformats.org/officeDocument/2006/relationships/slide" Target="../slides/slide2.xml"/><Relationship Id="rId6" Type="http://schemas.openxmlformats.org/officeDocument/2006/relationships/slide" Target="../slides/slide12.xml"/><Relationship Id="rId11" Type="http://schemas.openxmlformats.org/officeDocument/2006/relationships/slide" Target="../slides/slide22.xml"/><Relationship Id="rId5" Type="http://schemas.openxmlformats.org/officeDocument/2006/relationships/slide" Target="../slides/slide10.xml"/><Relationship Id="rId10" Type="http://schemas.openxmlformats.org/officeDocument/2006/relationships/slide" Target="../slides/slide20.xml"/><Relationship Id="rId4" Type="http://schemas.openxmlformats.org/officeDocument/2006/relationships/slide" Target="../slides/slide8.xml"/><Relationship Id="rId9" Type="http://schemas.openxmlformats.org/officeDocument/2006/relationships/slide" Target="../slides/slide18.xml"/></Relationships>
</file>

<file path=ppt/diagrams/_rels/data12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6.xml"/><Relationship Id="rId3" Type="http://schemas.openxmlformats.org/officeDocument/2006/relationships/slide" Target="../slides/slide6.xml"/><Relationship Id="rId7" Type="http://schemas.openxmlformats.org/officeDocument/2006/relationships/slide" Target="../slides/slide14.xml"/><Relationship Id="rId2" Type="http://schemas.openxmlformats.org/officeDocument/2006/relationships/slide" Target="../slides/slide4.xml"/><Relationship Id="rId1" Type="http://schemas.openxmlformats.org/officeDocument/2006/relationships/slide" Target="../slides/slide2.xml"/><Relationship Id="rId6" Type="http://schemas.openxmlformats.org/officeDocument/2006/relationships/slide" Target="../slides/slide12.xml"/><Relationship Id="rId11" Type="http://schemas.openxmlformats.org/officeDocument/2006/relationships/slide" Target="../slides/slide22.xml"/><Relationship Id="rId5" Type="http://schemas.openxmlformats.org/officeDocument/2006/relationships/slide" Target="../slides/slide10.xml"/><Relationship Id="rId10" Type="http://schemas.openxmlformats.org/officeDocument/2006/relationships/slide" Target="../slides/slide20.xml"/><Relationship Id="rId4" Type="http://schemas.openxmlformats.org/officeDocument/2006/relationships/slide" Target="../slides/slide8.xml"/><Relationship Id="rId9" Type="http://schemas.openxmlformats.org/officeDocument/2006/relationships/slide" Target="../slides/slide18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6.xml"/><Relationship Id="rId3" Type="http://schemas.openxmlformats.org/officeDocument/2006/relationships/slide" Target="../slides/slide6.xml"/><Relationship Id="rId7" Type="http://schemas.openxmlformats.org/officeDocument/2006/relationships/slide" Target="../slides/slide14.xml"/><Relationship Id="rId2" Type="http://schemas.openxmlformats.org/officeDocument/2006/relationships/slide" Target="../slides/slide4.xml"/><Relationship Id="rId1" Type="http://schemas.openxmlformats.org/officeDocument/2006/relationships/slide" Target="../slides/slide2.xml"/><Relationship Id="rId6" Type="http://schemas.openxmlformats.org/officeDocument/2006/relationships/slide" Target="../slides/slide12.xml"/><Relationship Id="rId11" Type="http://schemas.openxmlformats.org/officeDocument/2006/relationships/slide" Target="../slides/slide22.xml"/><Relationship Id="rId5" Type="http://schemas.openxmlformats.org/officeDocument/2006/relationships/slide" Target="../slides/slide10.xml"/><Relationship Id="rId10" Type="http://schemas.openxmlformats.org/officeDocument/2006/relationships/slide" Target="../slides/slide20.xml"/><Relationship Id="rId4" Type="http://schemas.openxmlformats.org/officeDocument/2006/relationships/slide" Target="../slides/slide8.xml"/><Relationship Id="rId9" Type="http://schemas.openxmlformats.org/officeDocument/2006/relationships/slide" Target="../slides/slide18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6.xml"/><Relationship Id="rId3" Type="http://schemas.openxmlformats.org/officeDocument/2006/relationships/slide" Target="../slides/slide6.xml"/><Relationship Id="rId7" Type="http://schemas.openxmlformats.org/officeDocument/2006/relationships/slide" Target="../slides/slide14.xml"/><Relationship Id="rId2" Type="http://schemas.openxmlformats.org/officeDocument/2006/relationships/slide" Target="../slides/slide4.xml"/><Relationship Id="rId1" Type="http://schemas.openxmlformats.org/officeDocument/2006/relationships/slide" Target="../slides/slide2.xml"/><Relationship Id="rId6" Type="http://schemas.openxmlformats.org/officeDocument/2006/relationships/slide" Target="../slides/slide12.xml"/><Relationship Id="rId11" Type="http://schemas.openxmlformats.org/officeDocument/2006/relationships/slide" Target="../slides/slide22.xml"/><Relationship Id="rId5" Type="http://schemas.openxmlformats.org/officeDocument/2006/relationships/slide" Target="../slides/slide10.xml"/><Relationship Id="rId10" Type="http://schemas.openxmlformats.org/officeDocument/2006/relationships/slide" Target="../slides/slide20.xml"/><Relationship Id="rId4" Type="http://schemas.openxmlformats.org/officeDocument/2006/relationships/slide" Target="../slides/slide8.xml"/><Relationship Id="rId9" Type="http://schemas.openxmlformats.org/officeDocument/2006/relationships/slide" Target="../slides/slide18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6.xml"/><Relationship Id="rId3" Type="http://schemas.openxmlformats.org/officeDocument/2006/relationships/slide" Target="../slides/slide6.xml"/><Relationship Id="rId7" Type="http://schemas.openxmlformats.org/officeDocument/2006/relationships/slide" Target="../slides/slide14.xml"/><Relationship Id="rId2" Type="http://schemas.openxmlformats.org/officeDocument/2006/relationships/slide" Target="../slides/slide4.xml"/><Relationship Id="rId1" Type="http://schemas.openxmlformats.org/officeDocument/2006/relationships/slide" Target="../slides/slide2.xml"/><Relationship Id="rId6" Type="http://schemas.openxmlformats.org/officeDocument/2006/relationships/slide" Target="../slides/slide12.xml"/><Relationship Id="rId11" Type="http://schemas.openxmlformats.org/officeDocument/2006/relationships/slide" Target="../slides/slide22.xml"/><Relationship Id="rId5" Type="http://schemas.openxmlformats.org/officeDocument/2006/relationships/slide" Target="../slides/slide10.xml"/><Relationship Id="rId10" Type="http://schemas.openxmlformats.org/officeDocument/2006/relationships/slide" Target="../slides/slide20.xml"/><Relationship Id="rId4" Type="http://schemas.openxmlformats.org/officeDocument/2006/relationships/slide" Target="../slides/slide8.xml"/><Relationship Id="rId9" Type="http://schemas.openxmlformats.org/officeDocument/2006/relationships/slide" Target="../slides/slide18.xm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6.xml"/><Relationship Id="rId3" Type="http://schemas.openxmlformats.org/officeDocument/2006/relationships/slide" Target="../slides/slide6.xml"/><Relationship Id="rId7" Type="http://schemas.openxmlformats.org/officeDocument/2006/relationships/slide" Target="../slides/slide14.xml"/><Relationship Id="rId2" Type="http://schemas.openxmlformats.org/officeDocument/2006/relationships/slide" Target="../slides/slide4.xml"/><Relationship Id="rId1" Type="http://schemas.openxmlformats.org/officeDocument/2006/relationships/slide" Target="../slides/slide2.xml"/><Relationship Id="rId6" Type="http://schemas.openxmlformats.org/officeDocument/2006/relationships/slide" Target="../slides/slide12.xml"/><Relationship Id="rId11" Type="http://schemas.openxmlformats.org/officeDocument/2006/relationships/slide" Target="../slides/slide22.xml"/><Relationship Id="rId5" Type="http://schemas.openxmlformats.org/officeDocument/2006/relationships/slide" Target="../slides/slide10.xml"/><Relationship Id="rId10" Type="http://schemas.openxmlformats.org/officeDocument/2006/relationships/slide" Target="../slides/slide20.xml"/><Relationship Id="rId4" Type="http://schemas.openxmlformats.org/officeDocument/2006/relationships/slide" Target="../slides/slide8.xml"/><Relationship Id="rId9" Type="http://schemas.openxmlformats.org/officeDocument/2006/relationships/slide" Target="../slides/slide18.xml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6.xml"/><Relationship Id="rId3" Type="http://schemas.openxmlformats.org/officeDocument/2006/relationships/slide" Target="../slides/slide6.xml"/><Relationship Id="rId7" Type="http://schemas.openxmlformats.org/officeDocument/2006/relationships/slide" Target="../slides/slide14.xml"/><Relationship Id="rId2" Type="http://schemas.openxmlformats.org/officeDocument/2006/relationships/slide" Target="../slides/slide4.xml"/><Relationship Id="rId1" Type="http://schemas.openxmlformats.org/officeDocument/2006/relationships/slide" Target="../slides/slide2.xml"/><Relationship Id="rId6" Type="http://schemas.openxmlformats.org/officeDocument/2006/relationships/slide" Target="../slides/slide12.xml"/><Relationship Id="rId11" Type="http://schemas.openxmlformats.org/officeDocument/2006/relationships/slide" Target="../slides/slide22.xml"/><Relationship Id="rId5" Type="http://schemas.openxmlformats.org/officeDocument/2006/relationships/slide" Target="../slides/slide10.xml"/><Relationship Id="rId10" Type="http://schemas.openxmlformats.org/officeDocument/2006/relationships/slide" Target="../slides/slide20.xml"/><Relationship Id="rId4" Type="http://schemas.openxmlformats.org/officeDocument/2006/relationships/slide" Target="../slides/slide8.xml"/><Relationship Id="rId9" Type="http://schemas.openxmlformats.org/officeDocument/2006/relationships/slide" Target="../slides/slide18.xml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6.xml"/><Relationship Id="rId3" Type="http://schemas.openxmlformats.org/officeDocument/2006/relationships/slide" Target="../slides/slide6.xml"/><Relationship Id="rId7" Type="http://schemas.openxmlformats.org/officeDocument/2006/relationships/slide" Target="../slides/slide14.xml"/><Relationship Id="rId2" Type="http://schemas.openxmlformats.org/officeDocument/2006/relationships/slide" Target="../slides/slide4.xml"/><Relationship Id="rId1" Type="http://schemas.openxmlformats.org/officeDocument/2006/relationships/slide" Target="../slides/slide2.xml"/><Relationship Id="rId6" Type="http://schemas.openxmlformats.org/officeDocument/2006/relationships/slide" Target="../slides/slide12.xml"/><Relationship Id="rId11" Type="http://schemas.openxmlformats.org/officeDocument/2006/relationships/slide" Target="../slides/slide22.xml"/><Relationship Id="rId5" Type="http://schemas.openxmlformats.org/officeDocument/2006/relationships/slide" Target="../slides/slide10.xml"/><Relationship Id="rId10" Type="http://schemas.openxmlformats.org/officeDocument/2006/relationships/slide" Target="../slides/slide20.xml"/><Relationship Id="rId4" Type="http://schemas.openxmlformats.org/officeDocument/2006/relationships/slide" Target="../slides/slide8.xml"/><Relationship Id="rId9" Type="http://schemas.openxmlformats.org/officeDocument/2006/relationships/slide" Target="../slides/slide18.xml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6.xml"/><Relationship Id="rId3" Type="http://schemas.openxmlformats.org/officeDocument/2006/relationships/slide" Target="../slides/slide6.xml"/><Relationship Id="rId7" Type="http://schemas.openxmlformats.org/officeDocument/2006/relationships/slide" Target="../slides/slide14.xml"/><Relationship Id="rId2" Type="http://schemas.openxmlformats.org/officeDocument/2006/relationships/slide" Target="../slides/slide4.xml"/><Relationship Id="rId1" Type="http://schemas.openxmlformats.org/officeDocument/2006/relationships/slide" Target="../slides/slide2.xml"/><Relationship Id="rId6" Type="http://schemas.openxmlformats.org/officeDocument/2006/relationships/slide" Target="../slides/slide12.xml"/><Relationship Id="rId11" Type="http://schemas.openxmlformats.org/officeDocument/2006/relationships/slide" Target="../slides/slide22.xml"/><Relationship Id="rId5" Type="http://schemas.openxmlformats.org/officeDocument/2006/relationships/slide" Target="../slides/slide10.xml"/><Relationship Id="rId10" Type="http://schemas.openxmlformats.org/officeDocument/2006/relationships/slide" Target="../slides/slide20.xml"/><Relationship Id="rId4" Type="http://schemas.openxmlformats.org/officeDocument/2006/relationships/slide" Target="../slides/slide8.xml"/><Relationship Id="rId9" Type="http://schemas.openxmlformats.org/officeDocument/2006/relationships/slide" Target="../slides/slide18.xml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6.xml"/><Relationship Id="rId3" Type="http://schemas.openxmlformats.org/officeDocument/2006/relationships/slide" Target="../slides/slide6.xml"/><Relationship Id="rId7" Type="http://schemas.openxmlformats.org/officeDocument/2006/relationships/slide" Target="../slides/slide14.xml"/><Relationship Id="rId2" Type="http://schemas.openxmlformats.org/officeDocument/2006/relationships/slide" Target="../slides/slide4.xml"/><Relationship Id="rId1" Type="http://schemas.openxmlformats.org/officeDocument/2006/relationships/slide" Target="../slides/slide2.xml"/><Relationship Id="rId6" Type="http://schemas.openxmlformats.org/officeDocument/2006/relationships/slide" Target="../slides/slide12.xml"/><Relationship Id="rId11" Type="http://schemas.openxmlformats.org/officeDocument/2006/relationships/slide" Target="../slides/slide22.xml"/><Relationship Id="rId5" Type="http://schemas.openxmlformats.org/officeDocument/2006/relationships/slide" Target="../slides/slide10.xml"/><Relationship Id="rId10" Type="http://schemas.openxmlformats.org/officeDocument/2006/relationships/slide" Target="../slides/slide20.xml"/><Relationship Id="rId4" Type="http://schemas.openxmlformats.org/officeDocument/2006/relationships/slide" Target="../slides/slide8.xml"/><Relationship Id="rId9" Type="http://schemas.openxmlformats.org/officeDocument/2006/relationships/slide" Target="../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0B89DD-80B2-4A2B-B5C6-5F903806937F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7097F00-B172-4FDA-8BBA-93FD7BE80516}">
      <dgm:prSet phldrT="[Текст]"/>
      <dgm:spPr/>
      <dgm:t>
        <a:bodyPr/>
        <a:lstStyle/>
        <a:p>
          <a:r>
            <a:rPr lang="kk-KZ" dirty="0" smtClean="0"/>
            <a:t>1</a:t>
          </a:r>
          <a:endParaRPr lang="ru-RU" dirty="0"/>
        </a:p>
      </dgm:t>
    </dgm:pt>
    <dgm:pt modelId="{2913C5DF-7AD4-42FD-B7DD-767F20F29055}" type="parTrans" cxnId="{635AD737-7034-4523-8BE8-EACCBC0F85C4}">
      <dgm:prSet/>
      <dgm:spPr/>
      <dgm:t>
        <a:bodyPr/>
        <a:lstStyle/>
        <a:p>
          <a:endParaRPr lang="ru-RU"/>
        </a:p>
      </dgm:t>
    </dgm:pt>
    <dgm:pt modelId="{72B7AF30-6355-4549-A351-CF7B02048C7C}" type="sibTrans" cxnId="{635AD737-7034-4523-8BE8-EACCBC0F85C4}">
      <dgm:prSet/>
      <dgm:spPr/>
      <dgm:t>
        <a:bodyPr/>
        <a:lstStyle/>
        <a:p>
          <a:endParaRPr lang="ru-RU"/>
        </a:p>
      </dgm:t>
    </dgm:pt>
    <dgm:pt modelId="{5D4015FA-4101-4045-BCB7-CE19BAB0FEF1}">
      <dgm:prSet phldrT="[Текст]"/>
      <dgm:spPr/>
      <dgm:t>
        <a:bodyPr/>
        <a:lstStyle/>
        <a:p>
          <a:r>
            <a:rPr lang="kk-KZ" dirty="0" smtClean="0"/>
            <a:t>2</a:t>
          </a:r>
          <a:endParaRPr lang="ru-RU" dirty="0"/>
        </a:p>
      </dgm:t>
    </dgm:pt>
    <dgm:pt modelId="{79906F26-415A-4051-89FA-77FE01A1320E}" type="parTrans" cxnId="{2C294DDC-6113-4EEC-B012-8C62B2955C9B}">
      <dgm:prSet/>
      <dgm:spPr/>
      <dgm:t>
        <a:bodyPr/>
        <a:lstStyle/>
        <a:p>
          <a:endParaRPr lang="ru-RU"/>
        </a:p>
      </dgm:t>
    </dgm:pt>
    <dgm:pt modelId="{25C01C0B-4748-4450-8B4A-1AD873988CBE}" type="sibTrans" cxnId="{2C294DDC-6113-4EEC-B012-8C62B2955C9B}">
      <dgm:prSet/>
      <dgm:spPr/>
      <dgm:t>
        <a:bodyPr/>
        <a:lstStyle/>
        <a:p>
          <a:endParaRPr lang="ru-RU"/>
        </a:p>
      </dgm:t>
    </dgm:pt>
    <dgm:pt modelId="{9E0B327A-F53B-43FE-B173-440B9FF9C390}">
      <dgm:prSet phldrT="[Текст]"/>
      <dgm:spPr/>
      <dgm:t>
        <a:bodyPr/>
        <a:lstStyle/>
        <a:p>
          <a:r>
            <a:rPr lang="kk-KZ" dirty="0" smtClean="0"/>
            <a:t>3</a:t>
          </a:r>
          <a:endParaRPr lang="ru-RU" dirty="0"/>
        </a:p>
      </dgm:t>
    </dgm:pt>
    <dgm:pt modelId="{A89784C1-BC66-4FED-8922-1E95975EAC84}" type="parTrans" cxnId="{5D95E96A-450F-4F1C-B3EB-3289C8789E15}">
      <dgm:prSet/>
      <dgm:spPr/>
      <dgm:t>
        <a:bodyPr/>
        <a:lstStyle/>
        <a:p>
          <a:endParaRPr lang="ru-RU"/>
        </a:p>
      </dgm:t>
    </dgm:pt>
    <dgm:pt modelId="{0CCE5080-4844-4735-A99A-5DF38CB08558}" type="sibTrans" cxnId="{5D95E96A-450F-4F1C-B3EB-3289C8789E15}">
      <dgm:prSet/>
      <dgm:spPr/>
      <dgm:t>
        <a:bodyPr/>
        <a:lstStyle/>
        <a:p>
          <a:endParaRPr lang="ru-RU"/>
        </a:p>
      </dgm:t>
    </dgm:pt>
    <dgm:pt modelId="{76351C6D-880A-4FF7-A39C-74C3E5464B4A}">
      <dgm:prSet phldrT="[Текст]"/>
      <dgm:spPr/>
      <dgm:t>
        <a:bodyPr/>
        <a:lstStyle/>
        <a:p>
          <a:r>
            <a:rPr lang="kk-KZ" dirty="0" smtClean="0"/>
            <a:t>4</a:t>
          </a:r>
          <a:endParaRPr lang="ru-RU" dirty="0"/>
        </a:p>
      </dgm:t>
    </dgm:pt>
    <dgm:pt modelId="{ACB1FF02-B929-41CB-82D5-AFF500F4C6EB}" type="parTrans" cxnId="{CE9F4AEA-351E-419C-9C4D-EA804CCB3B83}">
      <dgm:prSet/>
      <dgm:spPr/>
      <dgm:t>
        <a:bodyPr/>
        <a:lstStyle/>
        <a:p>
          <a:endParaRPr lang="ru-RU"/>
        </a:p>
      </dgm:t>
    </dgm:pt>
    <dgm:pt modelId="{F0E36F61-2FDD-4A42-ADA7-51F615BC7511}" type="sibTrans" cxnId="{CE9F4AEA-351E-419C-9C4D-EA804CCB3B83}">
      <dgm:prSet/>
      <dgm:spPr/>
      <dgm:t>
        <a:bodyPr/>
        <a:lstStyle/>
        <a:p>
          <a:endParaRPr lang="ru-RU"/>
        </a:p>
      </dgm:t>
    </dgm:pt>
    <dgm:pt modelId="{78C2039B-1A20-4CAC-8EB8-AB0FA98E4AA3}">
      <dgm:prSet/>
      <dgm:spPr/>
      <dgm:t>
        <a:bodyPr/>
        <a:lstStyle/>
        <a:p>
          <a:r>
            <a:rPr lang="kk-KZ" dirty="0" smtClean="0"/>
            <a:t>5</a:t>
          </a:r>
          <a:endParaRPr lang="ru-RU" dirty="0"/>
        </a:p>
      </dgm:t>
    </dgm:pt>
    <dgm:pt modelId="{5CFACC3B-54D0-48C3-9E68-08F81B41078E}" type="parTrans" cxnId="{067B6907-D1BD-4B8D-A969-38563DB4B6E4}">
      <dgm:prSet/>
      <dgm:spPr/>
      <dgm:t>
        <a:bodyPr/>
        <a:lstStyle/>
        <a:p>
          <a:endParaRPr lang="ru-RU"/>
        </a:p>
      </dgm:t>
    </dgm:pt>
    <dgm:pt modelId="{E15003C5-4906-4DEF-9C2A-8A0591897D86}" type="sibTrans" cxnId="{067B6907-D1BD-4B8D-A969-38563DB4B6E4}">
      <dgm:prSet/>
      <dgm:spPr/>
      <dgm:t>
        <a:bodyPr/>
        <a:lstStyle/>
        <a:p>
          <a:endParaRPr lang="ru-RU"/>
        </a:p>
      </dgm:t>
    </dgm:pt>
    <dgm:pt modelId="{4812A5D8-4411-467D-9685-DC537DAB84D8}">
      <dgm:prSet/>
      <dgm:spPr/>
      <dgm:t>
        <a:bodyPr/>
        <a:lstStyle/>
        <a:p>
          <a:r>
            <a:rPr lang="kk-KZ" dirty="0" smtClean="0"/>
            <a:t>6</a:t>
          </a:r>
          <a:endParaRPr lang="ru-RU" dirty="0"/>
        </a:p>
      </dgm:t>
    </dgm:pt>
    <dgm:pt modelId="{177501EE-4571-4C49-A3D6-076544456644}" type="parTrans" cxnId="{1A1588C8-05BD-4548-86F4-D443E14ACD15}">
      <dgm:prSet/>
      <dgm:spPr/>
      <dgm:t>
        <a:bodyPr/>
        <a:lstStyle/>
        <a:p>
          <a:endParaRPr lang="ru-RU"/>
        </a:p>
      </dgm:t>
    </dgm:pt>
    <dgm:pt modelId="{0C63943F-EF6C-4E39-ACC3-7132BB4952CB}" type="sibTrans" cxnId="{1A1588C8-05BD-4548-86F4-D443E14ACD15}">
      <dgm:prSet/>
      <dgm:spPr/>
      <dgm:t>
        <a:bodyPr/>
        <a:lstStyle/>
        <a:p>
          <a:endParaRPr lang="ru-RU"/>
        </a:p>
      </dgm:t>
    </dgm:pt>
    <dgm:pt modelId="{CE601ACD-21BE-4D37-89E7-A16E895D5870}">
      <dgm:prSet/>
      <dgm:spPr/>
      <dgm:t>
        <a:bodyPr/>
        <a:lstStyle/>
        <a:p>
          <a:r>
            <a:rPr lang="kk-KZ" dirty="0" smtClean="0"/>
            <a:t>7</a:t>
          </a:r>
          <a:endParaRPr lang="ru-RU" dirty="0"/>
        </a:p>
      </dgm:t>
    </dgm:pt>
    <dgm:pt modelId="{DC2BB710-E374-4382-9503-04263728D3AF}" type="parTrans" cxnId="{E5E5000D-BD0B-41FB-A9B9-542086C9149A}">
      <dgm:prSet/>
      <dgm:spPr/>
      <dgm:t>
        <a:bodyPr/>
        <a:lstStyle/>
        <a:p>
          <a:endParaRPr lang="ru-RU"/>
        </a:p>
      </dgm:t>
    </dgm:pt>
    <dgm:pt modelId="{5AFDB5E4-8643-4DBC-83BE-E07B4C33A6A1}" type="sibTrans" cxnId="{E5E5000D-BD0B-41FB-A9B9-542086C9149A}">
      <dgm:prSet/>
      <dgm:spPr/>
      <dgm:t>
        <a:bodyPr/>
        <a:lstStyle/>
        <a:p>
          <a:endParaRPr lang="ru-RU"/>
        </a:p>
      </dgm:t>
    </dgm:pt>
    <dgm:pt modelId="{89125911-6083-4D03-A322-8AD4BC5FBFFF}">
      <dgm:prSet/>
      <dgm:spPr/>
      <dgm:t>
        <a:bodyPr/>
        <a:lstStyle/>
        <a:p>
          <a:r>
            <a:rPr lang="kk-KZ" dirty="0" smtClean="0"/>
            <a:t>8</a:t>
          </a:r>
          <a:endParaRPr lang="ru-RU" dirty="0"/>
        </a:p>
      </dgm:t>
    </dgm:pt>
    <dgm:pt modelId="{852F621F-ACCD-4F58-8A66-6DC45350523B}" type="parTrans" cxnId="{DD65B302-C6A3-43F8-A796-D5AB5B97DDD2}">
      <dgm:prSet/>
      <dgm:spPr/>
      <dgm:t>
        <a:bodyPr/>
        <a:lstStyle/>
        <a:p>
          <a:endParaRPr lang="ru-RU"/>
        </a:p>
      </dgm:t>
    </dgm:pt>
    <dgm:pt modelId="{F493C6FC-30C2-4A51-9193-6E580901A615}" type="sibTrans" cxnId="{DD65B302-C6A3-43F8-A796-D5AB5B97DDD2}">
      <dgm:prSet/>
      <dgm:spPr/>
      <dgm:t>
        <a:bodyPr/>
        <a:lstStyle/>
        <a:p>
          <a:endParaRPr lang="ru-RU"/>
        </a:p>
      </dgm:t>
    </dgm:pt>
    <dgm:pt modelId="{FEF610D6-00D7-4585-BF7E-1A74B4D4D905}">
      <dgm:prSet/>
      <dgm:spPr/>
      <dgm:t>
        <a:bodyPr/>
        <a:lstStyle/>
        <a:p>
          <a:r>
            <a:rPr lang="kk-KZ" dirty="0" smtClean="0"/>
            <a:t>9</a:t>
          </a:r>
          <a:endParaRPr lang="ru-RU" dirty="0"/>
        </a:p>
      </dgm:t>
    </dgm:pt>
    <dgm:pt modelId="{0FC5161E-AB2B-4652-A212-C08A686EDFE2}" type="parTrans" cxnId="{732CD1CD-1307-4E82-B8D6-C3E78B6DC696}">
      <dgm:prSet/>
      <dgm:spPr/>
      <dgm:t>
        <a:bodyPr/>
        <a:lstStyle/>
        <a:p>
          <a:endParaRPr lang="ru-RU"/>
        </a:p>
      </dgm:t>
    </dgm:pt>
    <dgm:pt modelId="{26734C5B-C85D-4332-82A2-896A58132599}" type="sibTrans" cxnId="{732CD1CD-1307-4E82-B8D6-C3E78B6DC696}">
      <dgm:prSet/>
      <dgm:spPr/>
      <dgm:t>
        <a:bodyPr/>
        <a:lstStyle/>
        <a:p>
          <a:endParaRPr lang="ru-RU"/>
        </a:p>
      </dgm:t>
    </dgm:pt>
    <dgm:pt modelId="{78FE83F0-2FA7-4DEC-89EC-437CA9A98B6E}">
      <dgm:prSet/>
      <dgm:spPr/>
      <dgm:t>
        <a:bodyPr/>
        <a:lstStyle/>
        <a:p>
          <a:r>
            <a:rPr lang="kk-KZ" dirty="0" smtClean="0"/>
            <a:t>10</a:t>
          </a:r>
          <a:endParaRPr lang="ru-RU" dirty="0"/>
        </a:p>
      </dgm:t>
    </dgm:pt>
    <dgm:pt modelId="{C0CA1D9F-4ABD-4E14-894C-4D3003BC54E4}" type="parTrans" cxnId="{2AC7FECA-6883-4E1E-8F6F-12DC71FAAABE}">
      <dgm:prSet/>
      <dgm:spPr/>
      <dgm:t>
        <a:bodyPr/>
        <a:lstStyle/>
        <a:p>
          <a:endParaRPr lang="ru-RU"/>
        </a:p>
      </dgm:t>
    </dgm:pt>
    <dgm:pt modelId="{00DC2607-91B2-4515-A2D9-77C76FB73FFA}" type="sibTrans" cxnId="{2AC7FECA-6883-4E1E-8F6F-12DC71FAAABE}">
      <dgm:prSet/>
      <dgm:spPr/>
      <dgm:t>
        <a:bodyPr/>
        <a:lstStyle/>
        <a:p>
          <a:endParaRPr lang="ru-RU"/>
        </a:p>
      </dgm:t>
    </dgm:pt>
    <dgm:pt modelId="{30195EB3-2DDD-4B11-8553-A5F737D23EEE}">
      <dgm:prSet/>
      <dgm:spPr/>
      <dgm:t>
        <a:bodyPr/>
        <a:lstStyle/>
        <a:p>
          <a:r>
            <a:rPr lang="kk-KZ" dirty="0" smtClean="0"/>
            <a:t>11</a:t>
          </a:r>
          <a:endParaRPr lang="ru-RU" dirty="0"/>
        </a:p>
      </dgm:t>
    </dgm:pt>
    <dgm:pt modelId="{5E419B30-08B4-4D8A-8DEA-A2684DB5723E}" type="parTrans" cxnId="{C6D31B43-43AF-4007-B936-2615D34E39CD}">
      <dgm:prSet/>
      <dgm:spPr/>
      <dgm:t>
        <a:bodyPr/>
        <a:lstStyle/>
        <a:p>
          <a:endParaRPr lang="ru-RU"/>
        </a:p>
      </dgm:t>
    </dgm:pt>
    <dgm:pt modelId="{430558BD-4446-4B27-8C0C-F62846958E4C}" type="sibTrans" cxnId="{C6D31B43-43AF-4007-B936-2615D34E39CD}">
      <dgm:prSet/>
      <dgm:spPr/>
      <dgm:t>
        <a:bodyPr/>
        <a:lstStyle/>
        <a:p>
          <a:endParaRPr lang="ru-RU"/>
        </a:p>
      </dgm:t>
    </dgm:pt>
    <dgm:pt modelId="{D916EF7B-8101-4570-8D0E-EFD7ABD60C1E}" type="pres">
      <dgm:prSet presAssocID="{010B89DD-80B2-4A2B-B5C6-5F90380693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BBE760-47B3-4A56-8199-23C0BF2A109D}" type="pres">
      <dgm:prSet presAssocID="{D7097F00-B172-4FDA-8BBA-93FD7BE80516}" presName="compNode" presStyleCnt="0"/>
      <dgm:spPr/>
    </dgm:pt>
    <dgm:pt modelId="{580CB8EA-878F-4140-8510-02A1142145CC}" type="pres">
      <dgm:prSet presAssocID="{D7097F00-B172-4FDA-8BBA-93FD7BE80516}" presName="pictRect" presStyleLbl="node1" presStyleIdx="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A106C0F-8B5C-4B8F-8785-0843C508372B}" type="pres">
      <dgm:prSet presAssocID="{D7097F00-B172-4FDA-8BBA-93FD7BE80516}" presName="textRect" presStyleLbl="revTx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9D8EA-FA7A-4588-ABC6-368B52E6715C}" type="pres">
      <dgm:prSet presAssocID="{72B7AF30-6355-4549-A351-CF7B02048C7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66EE81F-D3D4-4920-A6E5-5D571F9435EE}" type="pres">
      <dgm:prSet presAssocID="{5D4015FA-4101-4045-BCB7-CE19BAB0FEF1}" presName="compNode" presStyleCnt="0"/>
      <dgm:spPr/>
    </dgm:pt>
    <dgm:pt modelId="{D7B459A1-F199-4B40-B966-3EB80BC153F2}" type="pres">
      <dgm:prSet presAssocID="{5D4015FA-4101-4045-BCB7-CE19BAB0FEF1}" presName="pictRect" presStyleLbl="node1" presStyleIdx="1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BBF3B213-9F30-49B8-A686-25BCEE319769}" type="pres">
      <dgm:prSet presAssocID="{5D4015FA-4101-4045-BCB7-CE19BAB0FEF1}" presName="textRect" presStyleLbl="revTx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E8535-7D6B-4468-9A75-EE2EB88C0360}" type="pres">
      <dgm:prSet presAssocID="{25C01C0B-4748-4450-8B4A-1AD873988CB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9025D8A-4159-4E6D-A849-BA122744E4E9}" type="pres">
      <dgm:prSet presAssocID="{9E0B327A-F53B-43FE-B173-440B9FF9C390}" presName="compNode" presStyleCnt="0"/>
      <dgm:spPr/>
    </dgm:pt>
    <dgm:pt modelId="{ED24C483-5F2A-4A01-8E7E-54F8435F9D6C}" type="pres">
      <dgm:prSet presAssocID="{9E0B327A-F53B-43FE-B173-440B9FF9C390}" presName="pictRect" presStyleLbl="node1" presStyleIdx="2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C376C1FF-1769-4ABC-BB28-1A0B85CB186E}" type="pres">
      <dgm:prSet presAssocID="{9E0B327A-F53B-43FE-B173-440B9FF9C390}" presName="textRect" presStyleLbl="revTx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090AE-8C72-4B00-9D92-EBD842502602}" type="pres">
      <dgm:prSet presAssocID="{0CCE5080-4844-4735-A99A-5DF38CB0855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CB30A32-61E0-4DB8-A535-887A46088543}" type="pres">
      <dgm:prSet presAssocID="{76351C6D-880A-4FF7-A39C-74C3E5464B4A}" presName="compNode" presStyleCnt="0"/>
      <dgm:spPr/>
    </dgm:pt>
    <dgm:pt modelId="{9E02DA59-C8A6-4D98-B20D-9A01387C5B60}" type="pres">
      <dgm:prSet presAssocID="{76351C6D-880A-4FF7-A39C-74C3E5464B4A}" presName="pictRect" presStyleLbl="node1" presStyleIdx="3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ED032E9F-29F8-4444-AB3D-985644D1F597}" type="pres">
      <dgm:prSet presAssocID="{76351C6D-880A-4FF7-A39C-74C3E5464B4A}" presName="textRect" presStyleLbl="revTx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187F8-598D-4C87-B770-3C1253C12E76}" type="pres">
      <dgm:prSet presAssocID="{F0E36F61-2FDD-4A42-ADA7-51F615BC751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C0131F-B458-44A3-AA5E-1931221F6332}" type="pres">
      <dgm:prSet presAssocID="{78C2039B-1A20-4CAC-8EB8-AB0FA98E4AA3}" presName="compNode" presStyleCnt="0"/>
      <dgm:spPr/>
    </dgm:pt>
    <dgm:pt modelId="{CD4FE2E2-FF75-414D-893F-73BE82D84564}" type="pres">
      <dgm:prSet presAssocID="{78C2039B-1A20-4CAC-8EB8-AB0FA98E4AA3}" presName="pictRect" presStyleLbl="node1" presStyleIdx="4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8E8C73ED-D753-4461-93E5-3EAE48891C18}" type="pres">
      <dgm:prSet presAssocID="{78C2039B-1A20-4CAC-8EB8-AB0FA98E4AA3}" presName="textRect" presStyleLbl="revTx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2A244-5F33-4B7F-9838-8BDF51E62364}" type="pres">
      <dgm:prSet presAssocID="{E15003C5-4906-4DEF-9C2A-8A0591897D8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254A08D-DFD1-4118-BEA3-AA53C603E1CA}" type="pres">
      <dgm:prSet presAssocID="{4812A5D8-4411-467D-9685-DC537DAB84D8}" presName="compNode" presStyleCnt="0"/>
      <dgm:spPr/>
    </dgm:pt>
    <dgm:pt modelId="{5C805EAE-582C-457A-9BFD-FD8D18CDEB2D}" type="pres">
      <dgm:prSet presAssocID="{4812A5D8-4411-467D-9685-DC537DAB84D8}" presName="pictRect" presStyleLbl="node1" presStyleIdx="5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AEA20D63-A751-45DD-B12B-34385FBC99F0}" type="pres">
      <dgm:prSet presAssocID="{4812A5D8-4411-467D-9685-DC537DAB84D8}" presName="textRect" presStyleLbl="revTx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2E104-32E9-4842-B060-C8FB7A6C6D07}" type="pres">
      <dgm:prSet presAssocID="{0C63943F-EF6C-4E39-ACC3-7132BB4952C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F21EFC-B700-4575-B110-DC6BEA90D91C}" type="pres">
      <dgm:prSet presAssocID="{CE601ACD-21BE-4D37-89E7-A16E895D5870}" presName="compNode" presStyleCnt="0"/>
      <dgm:spPr/>
    </dgm:pt>
    <dgm:pt modelId="{FE25AE55-0D17-47D3-8D03-487749316361}" type="pres">
      <dgm:prSet presAssocID="{CE601ACD-21BE-4D37-89E7-A16E895D5870}" presName="pictRect" presStyleLbl="node1" presStyleIdx="6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6750980C-51E5-4015-96F3-0A4199280036}" type="pres">
      <dgm:prSet presAssocID="{CE601ACD-21BE-4D37-89E7-A16E895D5870}" presName="textRect" presStyleLbl="revTx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ACDE2-8A41-4882-BEFF-171221E47550}" type="pres">
      <dgm:prSet presAssocID="{5AFDB5E4-8643-4DBC-83BE-E07B4C33A6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A806650-C36E-40F6-9619-647C69AED526}" type="pres">
      <dgm:prSet presAssocID="{89125911-6083-4D03-A322-8AD4BC5FBFFF}" presName="compNode" presStyleCnt="0"/>
      <dgm:spPr/>
    </dgm:pt>
    <dgm:pt modelId="{A5F98898-EF43-4332-89FB-3FE85BAE466F}" type="pres">
      <dgm:prSet presAssocID="{89125911-6083-4D03-A322-8AD4BC5FBFFF}" presName="pictRect" presStyleLbl="node1" presStyleIdx="7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sldjump"/>
          </dgm14:cNvPr>
        </a:ext>
      </dgm:extLst>
    </dgm:pt>
    <dgm:pt modelId="{A5AE9FD9-1847-44E4-B685-536DEB83693F}" type="pres">
      <dgm:prSet presAssocID="{89125911-6083-4D03-A322-8AD4BC5FBFFF}" presName="textRect" presStyleLbl="revTx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0B634-F222-4048-9359-0C4405146E83}" type="pres">
      <dgm:prSet presAssocID="{F493C6FC-30C2-4A51-9193-6E580901A61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9A0EB76-8F49-4E07-9BCA-F051C5FE685F}" type="pres">
      <dgm:prSet presAssocID="{FEF610D6-00D7-4585-BF7E-1A74B4D4D905}" presName="compNode" presStyleCnt="0"/>
      <dgm:spPr/>
    </dgm:pt>
    <dgm:pt modelId="{4856A4CA-53D6-45D8-B45E-C89FD9516CD9}" type="pres">
      <dgm:prSet presAssocID="{FEF610D6-00D7-4585-BF7E-1A74B4D4D905}" presName="pictRect" presStyleLbl="node1" presStyleIdx="8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9" action="ppaction://hlinksldjump"/>
          </dgm14:cNvPr>
        </a:ext>
      </dgm:extLst>
    </dgm:pt>
    <dgm:pt modelId="{2184B8ED-46B8-4801-8E49-810C27725EBB}" type="pres">
      <dgm:prSet presAssocID="{FEF610D6-00D7-4585-BF7E-1A74B4D4D905}" presName="textRect" presStyleLbl="revTx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6BB19-5408-4D67-BFB7-3AEBD2ED81F2}" type="pres">
      <dgm:prSet presAssocID="{26734C5B-C85D-4332-82A2-896A5813259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61ED06E-0758-49F2-B6C3-5C3367243A14}" type="pres">
      <dgm:prSet presAssocID="{78FE83F0-2FA7-4DEC-89EC-437CA9A98B6E}" presName="compNode" presStyleCnt="0"/>
      <dgm:spPr/>
    </dgm:pt>
    <dgm:pt modelId="{83FE2856-1519-4AEB-892D-6F25E11F4A7B}" type="pres">
      <dgm:prSet presAssocID="{78FE83F0-2FA7-4DEC-89EC-437CA9A98B6E}" presName="pictRect" presStyleLbl="node1" presStyleIdx="9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0" action="ppaction://hlinksldjump"/>
          </dgm14:cNvPr>
        </a:ext>
      </dgm:extLst>
    </dgm:pt>
    <dgm:pt modelId="{F7FAA7BA-FA9A-4345-AA91-003BC1F4F0E7}" type="pres">
      <dgm:prSet presAssocID="{78FE83F0-2FA7-4DEC-89EC-437CA9A98B6E}" presName="textRect" presStyleLbl="revTx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68D39-9488-4290-A0AD-DF53DBBEB5DB}" type="pres">
      <dgm:prSet presAssocID="{00DC2607-91B2-4515-A2D9-77C76FB73FF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55954A7-E728-47DF-B555-FD2F7D2AEF69}" type="pres">
      <dgm:prSet presAssocID="{30195EB3-2DDD-4B11-8553-A5F737D23EEE}" presName="compNode" presStyleCnt="0"/>
      <dgm:spPr/>
    </dgm:pt>
    <dgm:pt modelId="{76B48448-3961-4243-98F2-D1A05A93DBEA}" type="pres">
      <dgm:prSet presAssocID="{30195EB3-2DDD-4B11-8553-A5F737D23EEE}" presName="pictRect" presStyleLbl="node1" presStyleIdx="1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1" action="ppaction://hlinksldjump"/>
          </dgm14:cNvPr>
        </a:ext>
      </dgm:extLst>
    </dgm:pt>
    <dgm:pt modelId="{3E5605E6-E55B-4696-BDA1-0DA4ED6E6087}" type="pres">
      <dgm:prSet presAssocID="{30195EB3-2DDD-4B11-8553-A5F737D23EEE}" presName="textRect" presStyleLbl="revTx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192EBB-A70C-4AF4-B758-C0BFD6652734}" type="presOf" srcId="{78C2039B-1A20-4CAC-8EB8-AB0FA98E4AA3}" destId="{8E8C73ED-D753-4461-93E5-3EAE48891C18}" srcOrd="0" destOrd="0" presId="urn:microsoft.com/office/officeart/2005/8/layout/pList1"/>
    <dgm:cxn modelId="{7D038E2C-DEEB-48BC-970D-D179B6EF9E06}" type="presOf" srcId="{78FE83F0-2FA7-4DEC-89EC-437CA9A98B6E}" destId="{F7FAA7BA-FA9A-4345-AA91-003BC1F4F0E7}" srcOrd="0" destOrd="0" presId="urn:microsoft.com/office/officeart/2005/8/layout/pList1"/>
    <dgm:cxn modelId="{40FBEC79-F255-4968-87A5-B9DFE3EEDF5F}" type="presOf" srcId="{72B7AF30-6355-4549-A351-CF7B02048C7C}" destId="{AB79D8EA-FA7A-4588-ABC6-368B52E6715C}" srcOrd="0" destOrd="0" presId="urn:microsoft.com/office/officeart/2005/8/layout/pList1"/>
    <dgm:cxn modelId="{5D95E96A-450F-4F1C-B3EB-3289C8789E15}" srcId="{010B89DD-80B2-4A2B-B5C6-5F903806937F}" destId="{9E0B327A-F53B-43FE-B173-440B9FF9C390}" srcOrd="2" destOrd="0" parTransId="{A89784C1-BC66-4FED-8922-1E95975EAC84}" sibTransId="{0CCE5080-4844-4735-A99A-5DF38CB08558}"/>
    <dgm:cxn modelId="{09E96CC2-C227-4126-BEC2-77C0A796E81C}" type="presOf" srcId="{0CCE5080-4844-4735-A99A-5DF38CB08558}" destId="{06E090AE-8C72-4B00-9D92-EBD842502602}" srcOrd="0" destOrd="0" presId="urn:microsoft.com/office/officeart/2005/8/layout/pList1"/>
    <dgm:cxn modelId="{1A1588C8-05BD-4548-86F4-D443E14ACD15}" srcId="{010B89DD-80B2-4A2B-B5C6-5F903806937F}" destId="{4812A5D8-4411-467D-9685-DC537DAB84D8}" srcOrd="5" destOrd="0" parTransId="{177501EE-4571-4C49-A3D6-076544456644}" sibTransId="{0C63943F-EF6C-4E39-ACC3-7132BB4952CB}"/>
    <dgm:cxn modelId="{C6D31B43-43AF-4007-B936-2615D34E39CD}" srcId="{010B89DD-80B2-4A2B-B5C6-5F903806937F}" destId="{30195EB3-2DDD-4B11-8553-A5F737D23EEE}" srcOrd="10" destOrd="0" parTransId="{5E419B30-08B4-4D8A-8DEA-A2684DB5723E}" sibTransId="{430558BD-4446-4B27-8C0C-F62846958E4C}"/>
    <dgm:cxn modelId="{CE9F4AEA-351E-419C-9C4D-EA804CCB3B83}" srcId="{010B89DD-80B2-4A2B-B5C6-5F903806937F}" destId="{76351C6D-880A-4FF7-A39C-74C3E5464B4A}" srcOrd="3" destOrd="0" parTransId="{ACB1FF02-B929-41CB-82D5-AFF500F4C6EB}" sibTransId="{F0E36F61-2FDD-4A42-ADA7-51F615BC7511}"/>
    <dgm:cxn modelId="{1F1AB556-A5AF-4028-BE34-67944A90C9A3}" type="presOf" srcId="{E15003C5-4906-4DEF-9C2A-8A0591897D86}" destId="{7022A244-5F33-4B7F-9838-8BDF51E62364}" srcOrd="0" destOrd="0" presId="urn:microsoft.com/office/officeart/2005/8/layout/pList1"/>
    <dgm:cxn modelId="{DD65B302-C6A3-43F8-A796-D5AB5B97DDD2}" srcId="{010B89DD-80B2-4A2B-B5C6-5F903806937F}" destId="{89125911-6083-4D03-A322-8AD4BC5FBFFF}" srcOrd="7" destOrd="0" parTransId="{852F621F-ACCD-4F58-8A66-6DC45350523B}" sibTransId="{F493C6FC-30C2-4A51-9193-6E580901A615}"/>
    <dgm:cxn modelId="{2C294DDC-6113-4EEC-B012-8C62B2955C9B}" srcId="{010B89DD-80B2-4A2B-B5C6-5F903806937F}" destId="{5D4015FA-4101-4045-BCB7-CE19BAB0FEF1}" srcOrd="1" destOrd="0" parTransId="{79906F26-415A-4051-89FA-77FE01A1320E}" sibTransId="{25C01C0B-4748-4450-8B4A-1AD873988CBE}"/>
    <dgm:cxn modelId="{224CF304-83AD-40E2-8C86-CB78A11004DA}" type="presOf" srcId="{F493C6FC-30C2-4A51-9193-6E580901A615}" destId="{4120B634-F222-4048-9359-0C4405146E83}" srcOrd="0" destOrd="0" presId="urn:microsoft.com/office/officeart/2005/8/layout/pList1"/>
    <dgm:cxn modelId="{635AD737-7034-4523-8BE8-EACCBC0F85C4}" srcId="{010B89DD-80B2-4A2B-B5C6-5F903806937F}" destId="{D7097F00-B172-4FDA-8BBA-93FD7BE80516}" srcOrd="0" destOrd="0" parTransId="{2913C5DF-7AD4-42FD-B7DD-767F20F29055}" sibTransId="{72B7AF30-6355-4549-A351-CF7B02048C7C}"/>
    <dgm:cxn modelId="{4A79DBE7-39D9-495A-A4C7-3D9DD7AEE9AD}" type="presOf" srcId="{89125911-6083-4D03-A322-8AD4BC5FBFFF}" destId="{A5AE9FD9-1847-44E4-B685-536DEB83693F}" srcOrd="0" destOrd="0" presId="urn:microsoft.com/office/officeart/2005/8/layout/pList1"/>
    <dgm:cxn modelId="{7A8BF3F9-94BB-4ADF-9E96-2C3BFA23BD29}" type="presOf" srcId="{00DC2607-91B2-4515-A2D9-77C76FB73FFA}" destId="{EF068D39-9488-4290-A0AD-DF53DBBEB5DB}" srcOrd="0" destOrd="0" presId="urn:microsoft.com/office/officeart/2005/8/layout/pList1"/>
    <dgm:cxn modelId="{4CAC60CD-19D6-44C5-BD89-E582C75346D7}" type="presOf" srcId="{0C63943F-EF6C-4E39-ACC3-7132BB4952CB}" destId="{AB82E104-32E9-4842-B060-C8FB7A6C6D07}" srcOrd="0" destOrd="0" presId="urn:microsoft.com/office/officeart/2005/8/layout/pList1"/>
    <dgm:cxn modelId="{D8E02872-00D1-40A6-AC3C-00E916641290}" type="presOf" srcId="{25C01C0B-4748-4450-8B4A-1AD873988CBE}" destId="{E53E8535-7D6B-4468-9A75-EE2EB88C0360}" srcOrd="0" destOrd="0" presId="urn:microsoft.com/office/officeart/2005/8/layout/pList1"/>
    <dgm:cxn modelId="{067B6907-D1BD-4B8D-A969-38563DB4B6E4}" srcId="{010B89DD-80B2-4A2B-B5C6-5F903806937F}" destId="{78C2039B-1A20-4CAC-8EB8-AB0FA98E4AA3}" srcOrd="4" destOrd="0" parTransId="{5CFACC3B-54D0-48C3-9E68-08F81B41078E}" sibTransId="{E15003C5-4906-4DEF-9C2A-8A0591897D86}"/>
    <dgm:cxn modelId="{2AC7FECA-6883-4E1E-8F6F-12DC71FAAABE}" srcId="{010B89DD-80B2-4A2B-B5C6-5F903806937F}" destId="{78FE83F0-2FA7-4DEC-89EC-437CA9A98B6E}" srcOrd="9" destOrd="0" parTransId="{C0CA1D9F-4ABD-4E14-894C-4D3003BC54E4}" sibTransId="{00DC2607-91B2-4515-A2D9-77C76FB73FFA}"/>
    <dgm:cxn modelId="{E5E5000D-BD0B-41FB-A9B9-542086C9149A}" srcId="{010B89DD-80B2-4A2B-B5C6-5F903806937F}" destId="{CE601ACD-21BE-4D37-89E7-A16E895D5870}" srcOrd="6" destOrd="0" parTransId="{DC2BB710-E374-4382-9503-04263728D3AF}" sibTransId="{5AFDB5E4-8643-4DBC-83BE-E07B4C33A6A1}"/>
    <dgm:cxn modelId="{50B2C922-CA63-4FAE-ADBB-7097E43E0925}" type="presOf" srcId="{9E0B327A-F53B-43FE-B173-440B9FF9C390}" destId="{C376C1FF-1769-4ABC-BB28-1A0B85CB186E}" srcOrd="0" destOrd="0" presId="urn:microsoft.com/office/officeart/2005/8/layout/pList1"/>
    <dgm:cxn modelId="{732CD1CD-1307-4E82-B8D6-C3E78B6DC696}" srcId="{010B89DD-80B2-4A2B-B5C6-5F903806937F}" destId="{FEF610D6-00D7-4585-BF7E-1A74B4D4D905}" srcOrd="8" destOrd="0" parTransId="{0FC5161E-AB2B-4652-A212-C08A686EDFE2}" sibTransId="{26734C5B-C85D-4332-82A2-896A58132599}"/>
    <dgm:cxn modelId="{4D3855FF-7AE3-4900-A9C3-6195DC3297DA}" type="presOf" srcId="{CE601ACD-21BE-4D37-89E7-A16E895D5870}" destId="{6750980C-51E5-4015-96F3-0A4199280036}" srcOrd="0" destOrd="0" presId="urn:microsoft.com/office/officeart/2005/8/layout/pList1"/>
    <dgm:cxn modelId="{1B1798B5-7588-47F1-BC5D-F54001B36F7E}" type="presOf" srcId="{4812A5D8-4411-467D-9685-DC537DAB84D8}" destId="{AEA20D63-A751-45DD-B12B-34385FBC99F0}" srcOrd="0" destOrd="0" presId="urn:microsoft.com/office/officeart/2005/8/layout/pList1"/>
    <dgm:cxn modelId="{3216E0A7-DD1E-4BCF-901B-7B8DFCD96C1E}" type="presOf" srcId="{76351C6D-880A-4FF7-A39C-74C3E5464B4A}" destId="{ED032E9F-29F8-4444-AB3D-985644D1F597}" srcOrd="0" destOrd="0" presId="urn:microsoft.com/office/officeart/2005/8/layout/pList1"/>
    <dgm:cxn modelId="{11F90052-0EEB-48DA-AE9E-E11EA5424FEB}" type="presOf" srcId="{F0E36F61-2FDD-4A42-ADA7-51F615BC7511}" destId="{554187F8-598D-4C87-B770-3C1253C12E76}" srcOrd="0" destOrd="0" presId="urn:microsoft.com/office/officeart/2005/8/layout/pList1"/>
    <dgm:cxn modelId="{1C68C59A-9CAA-4A66-9463-5DCF9434BD86}" type="presOf" srcId="{30195EB3-2DDD-4B11-8553-A5F737D23EEE}" destId="{3E5605E6-E55B-4696-BDA1-0DA4ED6E6087}" srcOrd="0" destOrd="0" presId="urn:microsoft.com/office/officeart/2005/8/layout/pList1"/>
    <dgm:cxn modelId="{F1EAEA7D-8653-4666-A8B9-9C6B841A46FB}" type="presOf" srcId="{5AFDB5E4-8643-4DBC-83BE-E07B4C33A6A1}" destId="{35FACDE2-8A41-4882-BEFF-171221E47550}" srcOrd="0" destOrd="0" presId="urn:microsoft.com/office/officeart/2005/8/layout/pList1"/>
    <dgm:cxn modelId="{28A7E3E4-3CD9-4A2F-B7D4-C5057DC7AC9F}" type="presOf" srcId="{010B89DD-80B2-4A2B-B5C6-5F903806937F}" destId="{D916EF7B-8101-4570-8D0E-EFD7ABD60C1E}" srcOrd="0" destOrd="0" presId="urn:microsoft.com/office/officeart/2005/8/layout/pList1"/>
    <dgm:cxn modelId="{1E11C42B-1FA7-4990-84C5-A656D34C6E10}" type="presOf" srcId="{26734C5B-C85D-4332-82A2-896A58132599}" destId="{69D6BB19-5408-4D67-BFB7-3AEBD2ED81F2}" srcOrd="0" destOrd="0" presId="urn:microsoft.com/office/officeart/2005/8/layout/pList1"/>
    <dgm:cxn modelId="{E420AD4E-A16D-4939-8A6E-C1A3D7F1F5F3}" type="presOf" srcId="{5D4015FA-4101-4045-BCB7-CE19BAB0FEF1}" destId="{BBF3B213-9F30-49B8-A686-25BCEE319769}" srcOrd="0" destOrd="0" presId="urn:microsoft.com/office/officeart/2005/8/layout/pList1"/>
    <dgm:cxn modelId="{CA6420B9-F12E-4CC3-917D-5543D12FA938}" type="presOf" srcId="{D7097F00-B172-4FDA-8BBA-93FD7BE80516}" destId="{9A106C0F-8B5C-4B8F-8785-0843C508372B}" srcOrd="0" destOrd="0" presId="urn:microsoft.com/office/officeart/2005/8/layout/pList1"/>
    <dgm:cxn modelId="{482E9ED5-28B4-4982-8C36-0892F4F21E04}" type="presOf" srcId="{FEF610D6-00D7-4585-BF7E-1A74B4D4D905}" destId="{2184B8ED-46B8-4801-8E49-810C27725EBB}" srcOrd="0" destOrd="0" presId="urn:microsoft.com/office/officeart/2005/8/layout/pList1"/>
    <dgm:cxn modelId="{A39D4BB9-9B96-42BD-9DDB-F9BE6367181C}" type="presParOf" srcId="{D916EF7B-8101-4570-8D0E-EFD7ABD60C1E}" destId="{7EBBE760-47B3-4A56-8199-23C0BF2A109D}" srcOrd="0" destOrd="0" presId="urn:microsoft.com/office/officeart/2005/8/layout/pList1"/>
    <dgm:cxn modelId="{CE722C17-F308-4BCE-9CC1-DB93BF34C1B7}" type="presParOf" srcId="{7EBBE760-47B3-4A56-8199-23C0BF2A109D}" destId="{580CB8EA-878F-4140-8510-02A1142145CC}" srcOrd="0" destOrd="0" presId="urn:microsoft.com/office/officeart/2005/8/layout/pList1"/>
    <dgm:cxn modelId="{4502FC23-9600-46DE-94F1-1D30CAA5E2A6}" type="presParOf" srcId="{7EBBE760-47B3-4A56-8199-23C0BF2A109D}" destId="{9A106C0F-8B5C-4B8F-8785-0843C508372B}" srcOrd="1" destOrd="0" presId="urn:microsoft.com/office/officeart/2005/8/layout/pList1"/>
    <dgm:cxn modelId="{E90E710A-76CF-4E8E-B410-1AE17C4B78F5}" type="presParOf" srcId="{D916EF7B-8101-4570-8D0E-EFD7ABD60C1E}" destId="{AB79D8EA-FA7A-4588-ABC6-368B52E6715C}" srcOrd="1" destOrd="0" presId="urn:microsoft.com/office/officeart/2005/8/layout/pList1"/>
    <dgm:cxn modelId="{7BF6502C-F803-43D8-879D-1A05A01E3610}" type="presParOf" srcId="{D916EF7B-8101-4570-8D0E-EFD7ABD60C1E}" destId="{D66EE81F-D3D4-4920-A6E5-5D571F9435EE}" srcOrd="2" destOrd="0" presId="urn:microsoft.com/office/officeart/2005/8/layout/pList1"/>
    <dgm:cxn modelId="{33908060-2815-4A3E-B199-1F9AC99B7B9C}" type="presParOf" srcId="{D66EE81F-D3D4-4920-A6E5-5D571F9435EE}" destId="{D7B459A1-F199-4B40-B966-3EB80BC153F2}" srcOrd="0" destOrd="0" presId="urn:microsoft.com/office/officeart/2005/8/layout/pList1"/>
    <dgm:cxn modelId="{17050538-D4F9-4498-A88A-D1D4F32EEC7B}" type="presParOf" srcId="{D66EE81F-D3D4-4920-A6E5-5D571F9435EE}" destId="{BBF3B213-9F30-49B8-A686-25BCEE319769}" srcOrd="1" destOrd="0" presId="urn:microsoft.com/office/officeart/2005/8/layout/pList1"/>
    <dgm:cxn modelId="{A74FCFB2-69F9-4D5A-9BFE-53197626B90B}" type="presParOf" srcId="{D916EF7B-8101-4570-8D0E-EFD7ABD60C1E}" destId="{E53E8535-7D6B-4468-9A75-EE2EB88C0360}" srcOrd="3" destOrd="0" presId="urn:microsoft.com/office/officeart/2005/8/layout/pList1"/>
    <dgm:cxn modelId="{193AB88D-5E98-4D97-9998-7B7E390FE637}" type="presParOf" srcId="{D916EF7B-8101-4570-8D0E-EFD7ABD60C1E}" destId="{B9025D8A-4159-4E6D-A849-BA122744E4E9}" srcOrd="4" destOrd="0" presId="urn:microsoft.com/office/officeart/2005/8/layout/pList1"/>
    <dgm:cxn modelId="{2BE3543D-A503-4A57-AD9C-EE8491396B44}" type="presParOf" srcId="{B9025D8A-4159-4E6D-A849-BA122744E4E9}" destId="{ED24C483-5F2A-4A01-8E7E-54F8435F9D6C}" srcOrd="0" destOrd="0" presId="urn:microsoft.com/office/officeart/2005/8/layout/pList1"/>
    <dgm:cxn modelId="{B3097B91-875D-4A02-ABE5-DE951D0116D3}" type="presParOf" srcId="{B9025D8A-4159-4E6D-A849-BA122744E4E9}" destId="{C376C1FF-1769-4ABC-BB28-1A0B85CB186E}" srcOrd="1" destOrd="0" presId="urn:microsoft.com/office/officeart/2005/8/layout/pList1"/>
    <dgm:cxn modelId="{3674C9B2-71E7-47C7-9DDB-61CDEE902597}" type="presParOf" srcId="{D916EF7B-8101-4570-8D0E-EFD7ABD60C1E}" destId="{06E090AE-8C72-4B00-9D92-EBD842502602}" srcOrd="5" destOrd="0" presId="urn:microsoft.com/office/officeart/2005/8/layout/pList1"/>
    <dgm:cxn modelId="{4D3C6001-93DD-4092-AC26-48265E772E33}" type="presParOf" srcId="{D916EF7B-8101-4570-8D0E-EFD7ABD60C1E}" destId="{DCB30A32-61E0-4DB8-A535-887A46088543}" srcOrd="6" destOrd="0" presId="urn:microsoft.com/office/officeart/2005/8/layout/pList1"/>
    <dgm:cxn modelId="{65DDBDFE-E33F-446F-9908-BE9E9FB968FE}" type="presParOf" srcId="{DCB30A32-61E0-4DB8-A535-887A46088543}" destId="{9E02DA59-C8A6-4D98-B20D-9A01387C5B60}" srcOrd="0" destOrd="0" presId="urn:microsoft.com/office/officeart/2005/8/layout/pList1"/>
    <dgm:cxn modelId="{CB92218A-7A4E-4332-A1E7-A1D29BC0BE36}" type="presParOf" srcId="{DCB30A32-61E0-4DB8-A535-887A46088543}" destId="{ED032E9F-29F8-4444-AB3D-985644D1F597}" srcOrd="1" destOrd="0" presId="urn:microsoft.com/office/officeart/2005/8/layout/pList1"/>
    <dgm:cxn modelId="{FB8ED1F5-CC8A-4995-8C41-000365110691}" type="presParOf" srcId="{D916EF7B-8101-4570-8D0E-EFD7ABD60C1E}" destId="{554187F8-598D-4C87-B770-3C1253C12E76}" srcOrd="7" destOrd="0" presId="urn:microsoft.com/office/officeart/2005/8/layout/pList1"/>
    <dgm:cxn modelId="{55CAA6F8-F019-48F5-B794-D6CFCBE3219C}" type="presParOf" srcId="{D916EF7B-8101-4570-8D0E-EFD7ABD60C1E}" destId="{57C0131F-B458-44A3-AA5E-1931221F6332}" srcOrd="8" destOrd="0" presId="urn:microsoft.com/office/officeart/2005/8/layout/pList1"/>
    <dgm:cxn modelId="{0C84D33F-5469-440E-9CF8-3E87DEE4114D}" type="presParOf" srcId="{57C0131F-B458-44A3-AA5E-1931221F6332}" destId="{CD4FE2E2-FF75-414D-893F-73BE82D84564}" srcOrd="0" destOrd="0" presId="urn:microsoft.com/office/officeart/2005/8/layout/pList1"/>
    <dgm:cxn modelId="{78484120-53B6-4505-AD06-0B3386248274}" type="presParOf" srcId="{57C0131F-B458-44A3-AA5E-1931221F6332}" destId="{8E8C73ED-D753-4461-93E5-3EAE48891C18}" srcOrd="1" destOrd="0" presId="urn:microsoft.com/office/officeart/2005/8/layout/pList1"/>
    <dgm:cxn modelId="{D8ED3F7E-A9D0-4DBC-B4F4-2091BEA5AF19}" type="presParOf" srcId="{D916EF7B-8101-4570-8D0E-EFD7ABD60C1E}" destId="{7022A244-5F33-4B7F-9838-8BDF51E62364}" srcOrd="9" destOrd="0" presId="urn:microsoft.com/office/officeart/2005/8/layout/pList1"/>
    <dgm:cxn modelId="{48DFEB56-8C56-46BB-A90E-4C294A70FFE3}" type="presParOf" srcId="{D916EF7B-8101-4570-8D0E-EFD7ABD60C1E}" destId="{5254A08D-DFD1-4118-BEA3-AA53C603E1CA}" srcOrd="10" destOrd="0" presId="urn:microsoft.com/office/officeart/2005/8/layout/pList1"/>
    <dgm:cxn modelId="{9F488112-3414-47EA-AF2C-8D5B317176F3}" type="presParOf" srcId="{5254A08D-DFD1-4118-BEA3-AA53C603E1CA}" destId="{5C805EAE-582C-457A-9BFD-FD8D18CDEB2D}" srcOrd="0" destOrd="0" presId="urn:microsoft.com/office/officeart/2005/8/layout/pList1"/>
    <dgm:cxn modelId="{4B804EB5-0C3E-41F7-87E2-5700D8414A17}" type="presParOf" srcId="{5254A08D-DFD1-4118-BEA3-AA53C603E1CA}" destId="{AEA20D63-A751-45DD-B12B-34385FBC99F0}" srcOrd="1" destOrd="0" presId="urn:microsoft.com/office/officeart/2005/8/layout/pList1"/>
    <dgm:cxn modelId="{CC909D43-EC8B-40A8-BC0A-D225BB07E3EC}" type="presParOf" srcId="{D916EF7B-8101-4570-8D0E-EFD7ABD60C1E}" destId="{AB82E104-32E9-4842-B060-C8FB7A6C6D07}" srcOrd="11" destOrd="0" presId="urn:microsoft.com/office/officeart/2005/8/layout/pList1"/>
    <dgm:cxn modelId="{18D5C1EB-6429-44F2-97D3-E052A1179668}" type="presParOf" srcId="{D916EF7B-8101-4570-8D0E-EFD7ABD60C1E}" destId="{57F21EFC-B700-4575-B110-DC6BEA90D91C}" srcOrd="12" destOrd="0" presId="urn:microsoft.com/office/officeart/2005/8/layout/pList1"/>
    <dgm:cxn modelId="{083B9340-98B8-4661-A186-5C9DA1274B15}" type="presParOf" srcId="{57F21EFC-B700-4575-B110-DC6BEA90D91C}" destId="{FE25AE55-0D17-47D3-8D03-487749316361}" srcOrd="0" destOrd="0" presId="urn:microsoft.com/office/officeart/2005/8/layout/pList1"/>
    <dgm:cxn modelId="{90ECA5DB-DD27-49A3-A407-9F86F5A3ECFC}" type="presParOf" srcId="{57F21EFC-B700-4575-B110-DC6BEA90D91C}" destId="{6750980C-51E5-4015-96F3-0A4199280036}" srcOrd="1" destOrd="0" presId="urn:microsoft.com/office/officeart/2005/8/layout/pList1"/>
    <dgm:cxn modelId="{F5280D36-B021-42FC-8CF7-0BB341F6D660}" type="presParOf" srcId="{D916EF7B-8101-4570-8D0E-EFD7ABD60C1E}" destId="{35FACDE2-8A41-4882-BEFF-171221E47550}" srcOrd="13" destOrd="0" presId="urn:microsoft.com/office/officeart/2005/8/layout/pList1"/>
    <dgm:cxn modelId="{E356C60D-284D-4F45-B64D-520BABECF78D}" type="presParOf" srcId="{D916EF7B-8101-4570-8D0E-EFD7ABD60C1E}" destId="{EA806650-C36E-40F6-9619-647C69AED526}" srcOrd="14" destOrd="0" presId="urn:microsoft.com/office/officeart/2005/8/layout/pList1"/>
    <dgm:cxn modelId="{35AE7C40-02E7-475B-8A6B-2B7A2A186A71}" type="presParOf" srcId="{EA806650-C36E-40F6-9619-647C69AED526}" destId="{A5F98898-EF43-4332-89FB-3FE85BAE466F}" srcOrd="0" destOrd="0" presId="urn:microsoft.com/office/officeart/2005/8/layout/pList1"/>
    <dgm:cxn modelId="{E43F3DFF-01B3-4B1B-A1BB-45E80FE57932}" type="presParOf" srcId="{EA806650-C36E-40F6-9619-647C69AED526}" destId="{A5AE9FD9-1847-44E4-B685-536DEB83693F}" srcOrd="1" destOrd="0" presId="urn:microsoft.com/office/officeart/2005/8/layout/pList1"/>
    <dgm:cxn modelId="{E0A00836-9166-4A18-B871-21671861436F}" type="presParOf" srcId="{D916EF7B-8101-4570-8D0E-EFD7ABD60C1E}" destId="{4120B634-F222-4048-9359-0C4405146E83}" srcOrd="15" destOrd="0" presId="urn:microsoft.com/office/officeart/2005/8/layout/pList1"/>
    <dgm:cxn modelId="{0F9AD381-40CC-4013-B828-82E94FB41091}" type="presParOf" srcId="{D916EF7B-8101-4570-8D0E-EFD7ABD60C1E}" destId="{19A0EB76-8F49-4E07-9BCA-F051C5FE685F}" srcOrd="16" destOrd="0" presId="urn:microsoft.com/office/officeart/2005/8/layout/pList1"/>
    <dgm:cxn modelId="{55F93B26-2FAF-4B37-BD4C-CE44ABD504AA}" type="presParOf" srcId="{19A0EB76-8F49-4E07-9BCA-F051C5FE685F}" destId="{4856A4CA-53D6-45D8-B45E-C89FD9516CD9}" srcOrd="0" destOrd="0" presId="urn:microsoft.com/office/officeart/2005/8/layout/pList1"/>
    <dgm:cxn modelId="{8033F6FE-5072-4BDE-AD89-A5668EFFC544}" type="presParOf" srcId="{19A0EB76-8F49-4E07-9BCA-F051C5FE685F}" destId="{2184B8ED-46B8-4801-8E49-810C27725EBB}" srcOrd="1" destOrd="0" presId="urn:microsoft.com/office/officeart/2005/8/layout/pList1"/>
    <dgm:cxn modelId="{904D1C5D-380A-46CA-A866-AA01624B7272}" type="presParOf" srcId="{D916EF7B-8101-4570-8D0E-EFD7ABD60C1E}" destId="{69D6BB19-5408-4D67-BFB7-3AEBD2ED81F2}" srcOrd="17" destOrd="0" presId="urn:microsoft.com/office/officeart/2005/8/layout/pList1"/>
    <dgm:cxn modelId="{12EF7A39-A84B-42CB-B959-9A78D913DDE9}" type="presParOf" srcId="{D916EF7B-8101-4570-8D0E-EFD7ABD60C1E}" destId="{761ED06E-0758-49F2-B6C3-5C3367243A14}" srcOrd="18" destOrd="0" presId="urn:microsoft.com/office/officeart/2005/8/layout/pList1"/>
    <dgm:cxn modelId="{74B47BC7-90D1-4CBD-86C9-7A9A0F8D5D12}" type="presParOf" srcId="{761ED06E-0758-49F2-B6C3-5C3367243A14}" destId="{83FE2856-1519-4AEB-892D-6F25E11F4A7B}" srcOrd="0" destOrd="0" presId="urn:microsoft.com/office/officeart/2005/8/layout/pList1"/>
    <dgm:cxn modelId="{FA2B0FC0-4BC5-48D0-8B07-5EBBFBBF13FB}" type="presParOf" srcId="{761ED06E-0758-49F2-B6C3-5C3367243A14}" destId="{F7FAA7BA-FA9A-4345-AA91-003BC1F4F0E7}" srcOrd="1" destOrd="0" presId="urn:microsoft.com/office/officeart/2005/8/layout/pList1"/>
    <dgm:cxn modelId="{F0A5E78F-BF56-4671-B9CF-47F6BDB478F9}" type="presParOf" srcId="{D916EF7B-8101-4570-8D0E-EFD7ABD60C1E}" destId="{EF068D39-9488-4290-A0AD-DF53DBBEB5DB}" srcOrd="19" destOrd="0" presId="urn:microsoft.com/office/officeart/2005/8/layout/pList1"/>
    <dgm:cxn modelId="{51730BC7-7267-4D96-A771-5F57F21B7BC7}" type="presParOf" srcId="{D916EF7B-8101-4570-8D0E-EFD7ABD60C1E}" destId="{455954A7-E728-47DF-B555-FD2F7D2AEF69}" srcOrd="20" destOrd="0" presId="urn:microsoft.com/office/officeart/2005/8/layout/pList1"/>
    <dgm:cxn modelId="{FB08205A-4C29-4EEA-97FD-31AEB9CE350D}" type="presParOf" srcId="{455954A7-E728-47DF-B555-FD2F7D2AEF69}" destId="{76B48448-3961-4243-98F2-D1A05A93DBEA}" srcOrd="0" destOrd="0" presId="urn:microsoft.com/office/officeart/2005/8/layout/pList1"/>
    <dgm:cxn modelId="{4C9D8BC4-A059-43AC-B9A0-DE3A14967C7B}" type="presParOf" srcId="{455954A7-E728-47DF-B555-FD2F7D2AEF69}" destId="{3E5605E6-E55B-4696-BDA1-0DA4ED6E6087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10B89DD-80B2-4A2B-B5C6-5F903806937F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7097F00-B172-4FDA-8BBA-93FD7BE80516}">
      <dgm:prSet phldrT="[Текст]"/>
      <dgm:spPr/>
      <dgm:t>
        <a:bodyPr/>
        <a:lstStyle/>
        <a:p>
          <a:r>
            <a:rPr lang="kk-KZ" dirty="0" smtClean="0"/>
            <a:t>1</a:t>
          </a:r>
          <a:endParaRPr lang="ru-RU" dirty="0"/>
        </a:p>
      </dgm:t>
    </dgm:pt>
    <dgm:pt modelId="{2913C5DF-7AD4-42FD-B7DD-767F20F29055}" type="parTrans" cxnId="{635AD737-7034-4523-8BE8-EACCBC0F85C4}">
      <dgm:prSet/>
      <dgm:spPr/>
      <dgm:t>
        <a:bodyPr/>
        <a:lstStyle/>
        <a:p>
          <a:endParaRPr lang="ru-RU"/>
        </a:p>
      </dgm:t>
    </dgm:pt>
    <dgm:pt modelId="{72B7AF30-6355-4549-A351-CF7B02048C7C}" type="sibTrans" cxnId="{635AD737-7034-4523-8BE8-EACCBC0F85C4}">
      <dgm:prSet/>
      <dgm:spPr/>
      <dgm:t>
        <a:bodyPr/>
        <a:lstStyle/>
        <a:p>
          <a:endParaRPr lang="ru-RU"/>
        </a:p>
      </dgm:t>
    </dgm:pt>
    <dgm:pt modelId="{5D4015FA-4101-4045-BCB7-CE19BAB0FEF1}">
      <dgm:prSet phldrT="[Текст]"/>
      <dgm:spPr/>
      <dgm:t>
        <a:bodyPr/>
        <a:lstStyle/>
        <a:p>
          <a:r>
            <a:rPr lang="kk-KZ" dirty="0" smtClean="0"/>
            <a:t>2</a:t>
          </a:r>
          <a:endParaRPr lang="ru-RU" dirty="0"/>
        </a:p>
      </dgm:t>
    </dgm:pt>
    <dgm:pt modelId="{79906F26-415A-4051-89FA-77FE01A1320E}" type="parTrans" cxnId="{2C294DDC-6113-4EEC-B012-8C62B2955C9B}">
      <dgm:prSet/>
      <dgm:spPr/>
      <dgm:t>
        <a:bodyPr/>
        <a:lstStyle/>
        <a:p>
          <a:endParaRPr lang="ru-RU"/>
        </a:p>
      </dgm:t>
    </dgm:pt>
    <dgm:pt modelId="{25C01C0B-4748-4450-8B4A-1AD873988CBE}" type="sibTrans" cxnId="{2C294DDC-6113-4EEC-B012-8C62B2955C9B}">
      <dgm:prSet/>
      <dgm:spPr/>
      <dgm:t>
        <a:bodyPr/>
        <a:lstStyle/>
        <a:p>
          <a:endParaRPr lang="ru-RU"/>
        </a:p>
      </dgm:t>
    </dgm:pt>
    <dgm:pt modelId="{9E0B327A-F53B-43FE-B173-440B9FF9C390}">
      <dgm:prSet phldrT="[Текст]"/>
      <dgm:spPr/>
      <dgm:t>
        <a:bodyPr/>
        <a:lstStyle/>
        <a:p>
          <a:r>
            <a:rPr lang="kk-KZ" dirty="0" smtClean="0"/>
            <a:t>3</a:t>
          </a:r>
          <a:endParaRPr lang="ru-RU" dirty="0"/>
        </a:p>
      </dgm:t>
    </dgm:pt>
    <dgm:pt modelId="{A89784C1-BC66-4FED-8922-1E95975EAC84}" type="parTrans" cxnId="{5D95E96A-450F-4F1C-B3EB-3289C8789E15}">
      <dgm:prSet/>
      <dgm:spPr/>
      <dgm:t>
        <a:bodyPr/>
        <a:lstStyle/>
        <a:p>
          <a:endParaRPr lang="ru-RU"/>
        </a:p>
      </dgm:t>
    </dgm:pt>
    <dgm:pt modelId="{0CCE5080-4844-4735-A99A-5DF38CB08558}" type="sibTrans" cxnId="{5D95E96A-450F-4F1C-B3EB-3289C8789E15}">
      <dgm:prSet/>
      <dgm:spPr/>
      <dgm:t>
        <a:bodyPr/>
        <a:lstStyle/>
        <a:p>
          <a:endParaRPr lang="ru-RU"/>
        </a:p>
      </dgm:t>
    </dgm:pt>
    <dgm:pt modelId="{76351C6D-880A-4FF7-A39C-74C3E5464B4A}">
      <dgm:prSet phldrT="[Текст]"/>
      <dgm:spPr/>
      <dgm:t>
        <a:bodyPr/>
        <a:lstStyle/>
        <a:p>
          <a:r>
            <a:rPr lang="kk-KZ" dirty="0" smtClean="0"/>
            <a:t>4</a:t>
          </a:r>
          <a:endParaRPr lang="ru-RU" dirty="0"/>
        </a:p>
      </dgm:t>
    </dgm:pt>
    <dgm:pt modelId="{ACB1FF02-B929-41CB-82D5-AFF500F4C6EB}" type="parTrans" cxnId="{CE9F4AEA-351E-419C-9C4D-EA804CCB3B83}">
      <dgm:prSet/>
      <dgm:spPr/>
      <dgm:t>
        <a:bodyPr/>
        <a:lstStyle/>
        <a:p>
          <a:endParaRPr lang="ru-RU"/>
        </a:p>
      </dgm:t>
    </dgm:pt>
    <dgm:pt modelId="{F0E36F61-2FDD-4A42-ADA7-51F615BC7511}" type="sibTrans" cxnId="{CE9F4AEA-351E-419C-9C4D-EA804CCB3B83}">
      <dgm:prSet/>
      <dgm:spPr/>
      <dgm:t>
        <a:bodyPr/>
        <a:lstStyle/>
        <a:p>
          <a:endParaRPr lang="ru-RU"/>
        </a:p>
      </dgm:t>
    </dgm:pt>
    <dgm:pt modelId="{78C2039B-1A20-4CAC-8EB8-AB0FA98E4AA3}">
      <dgm:prSet/>
      <dgm:spPr/>
      <dgm:t>
        <a:bodyPr/>
        <a:lstStyle/>
        <a:p>
          <a:r>
            <a:rPr lang="kk-KZ" dirty="0" smtClean="0"/>
            <a:t>5</a:t>
          </a:r>
          <a:endParaRPr lang="ru-RU" dirty="0"/>
        </a:p>
      </dgm:t>
    </dgm:pt>
    <dgm:pt modelId="{5CFACC3B-54D0-48C3-9E68-08F81B41078E}" type="parTrans" cxnId="{067B6907-D1BD-4B8D-A969-38563DB4B6E4}">
      <dgm:prSet/>
      <dgm:spPr/>
      <dgm:t>
        <a:bodyPr/>
        <a:lstStyle/>
        <a:p>
          <a:endParaRPr lang="ru-RU"/>
        </a:p>
      </dgm:t>
    </dgm:pt>
    <dgm:pt modelId="{E15003C5-4906-4DEF-9C2A-8A0591897D86}" type="sibTrans" cxnId="{067B6907-D1BD-4B8D-A969-38563DB4B6E4}">
      <dgm:prSet/>
      <dgm:spPr/>
      <dgm:t>
        <a:bodyPr/>
        <a:lstStyle/>
        <a:p>
          <a:endParaRPr lang="ru-RU"/>
        </a:p>
      </dgm:t>
    </dgm:pt>
    <dgm:pt modelId="{4812A5D8-4411-467D-9685-DC537DAB84D8}">
      <dgm:prSet/>
      <dgm:spPr/>
      <dgm:t>
        <a:bodyPr/>
        <a:lstStyle/>
        <a:p>
          <a:r>
            <a:rPr lang="kk-KZ" dirty="0" smtClean="0"/>
            <a:t>6</a:t>
          </a:r>
          <a:endParaRPr lang="ru-RU" dirty="0"/>
        </a:p>
      </dgm:t>
    </dgm:pt>
    <dgm:pt modelId="{177501EE-4571-4C49-A3D6-076544456644}" type="parTrans" cxnId="{1A1588C8-05BD-4548-86F4-D443E14ACD15}">
      <dgm:prSet/>
      <dgm:spPr/>
      <dgm:t>
        <a:bodyPr/>
        <a:lstStyle/>
        <a:p>
          <a:endParaRPr lang="ru-RU"/>
        </a:p>
      </dgm:t>
    </dgm:pt>
    <dgm:pt modelId="{0C63943F-EF6C-4E39-ACC3-7132BB4952CB}" type="sibTrans" cxnId="{1A1588C8-05BD-4548-86F4-D443E14ACD15}">
      <dgm:prSet/>
      <dgm:spPr/>
      <dgm:t>
        <a:bodyPr/>
        <a:lstStyle/>
        <a:p>
          <a:endParaRPr lang="ru-RU"/>
        </a:p>
      </dgm:t>
    </dgm:pt>
    <dgm:pt modelId="{CE601ACD-21BE-4D37-89E7-A16E895D5870}">
      <dgm:prSet/>
      <dgm:spPr/>
      <dgm:t>
        <a:bodyPr/>
        <a:lstStyle/>
        <a:p>
          <a:r>
            <a:rPr lang="kk-KZ" dirty="0" smtClean="0"/>
            <a:t>7</a:t>
          </a:r>
          <a:endParaRPr lang="ru-RU" dirty="0"/>
        </a:p>
      </dgm:t>
    </dgm:pt>
    <dgm:pt modelId="{DC2BB710-E374-4382-9503-04263728D3AF}" type="parTrans" cxnId="{E5E5000D-BD0B-41FB-A9B9-542086C9149A}">
      <dgm:prSet/>
      <dgm:spPr/>
      <dgm:t>
        <a:bodyPr/>
        <a:lstStyle/>
        <a:p>
          <a:endParaRPr lang="ru-RU"/>
        </a:p>
      </dgm:t>
    </dgm:pt>
    <dgm:pt modelId="{5AFDB5E4-8643-4DBC-83BE-E07B4C33A6A1}" type="sibTrans" cxnId="{E5E5000D-BD0B-41FB-A9B9-542086C9149A}">
      <dgm:prSet/>
      <dgm:spPr/>
      <dgm:t>
        <a:bodyPr/>
        <a:lstStyle/>
        <a:p>
          <a:endParaRPr lang="ru-RU"/>
        </a:p>
      </dgm:t>
    </dgm:pt>
    <dgm:pt modelId="{89125911-6083-4D03-A322-8AD4BC5FBFFF}">
      <dgm:prSet/>
      <dgm:spPr/>
      <dgm:t>
        <a:bodyPr/>
        <a:lstStyle/>
        <a:p>
          <a:r>
            <a:rPr lang="kk-KZ" dirty="0" smtClean="0"/>
            <a:t>8</a:t>
          </a:r>
          <a:endParaRPr lang="ru-RU" dirty="0"/>
        </a:p>
      </dgm:t>
    </dgm:pt>
    <dgm:pt modelId="{852F621F-ACCD-4F58-8A66-6DC45350523B}" type="parTrans" cxnId="{DD65B302-C6A3-43F8-A796-D5AB5B97DDD2}">
      <dgm:prSet/>
      <dgm:spPr/>
      <dgm:t>
        <a:bodyPr/>
        <a:lstStyle/>
        <a:p>
          <a:endParaRPr lang="ru-RU"/>
        </a:p>
      </dgm:t>
    </dgm:pt>
    <dgm:pt modelId="{F493C6FC-30C2-4A51-9193-6E580901A615}" type="sibTrans" cxnId="{DD65B302-C6A3-43F8-A796-D5AB5B97DDD2}">
      <dgm:prSet/>
      <dgm:spPr/>
      <dgm:t>
        <a:bodyPr/>
        <a:lstStyle/>
        <a:p>
          <a:endParaRPr lang="ru-RU"/>
        </a:p>
      </dgm:t>
    </dgm:pt>
    <dgm:pt modelId="{FEF610D6-00D7-4585-BF7E-1A74B4D4D905}">
      <dgm:prSet/>
      <dgm:spPr/>
      <dgm:t>
        <a:bodyPr/>
        <a:lstStyle/>
        <a:p>
          <a:r>
            <a:rPr lang="kk-KZ" dirty="0" smtClean="0"/>
            <a:t>9</a:t>
          </a:r>
          <a:endParaRPr lang="ru-RU" dirty="0"/>
        </a:p>
      </dgm:t>
    </dgm:pt>
    <dgm:pt modelId="{0FC5161E-AB2B-4652-A212-C08A686EDFE2}" type="parTrans" cxnId="{732CD1CD-1307-4E82-B8D6-C3E78B6DC696}">
      <dgm:prSet/>
      <dgm:spPr/>
      <dgm:t>
        <a:bodyPr/>
        <a:lstStyle/>
        <a:p>
          <a:endParaRPr lang="ru-RU"/>
        </a:p>
      </dgm:t>
    </dgm:pt>
    <dgm:pt modelId="{26734C5B-C85D-4332-82A2-896A58132599}" type="sibTrans" cxnId="{732CD1CD-1307-4E82-B8D6-C3E78B6DC696}">
      <dgm:prSet/>
      <dgm:spPr/>
      <dgm:t>
        <a:bodyPr/>
        <a:lstStyle/>
        <a:p>
          <a:endParaRPr lang="ru-RU"/>
        </a:p>
      </dgm:t>
    </dgm:pt>
    <dgm:pt modelId="{78FE83F0-2FA7-4DEC-89EC-437CA9A98B6E}">
      <dgm:prSet/>
      <dgm:spPr/>
      <dgm:t>
        <a:bodyPr/>
        <a:lstStyle/>
        <a:p>
          <a:r>
            <a:rPr lang="kk-KZ" dirty="0" smtClean="0"/>
            <a:t>10</a:t>
          </a:r>
          <a:endParaRPr lang="ru-RU" dirty="0"/>
        </a:p>
      </dgm:t>
    </dgm:pt>
    <dgm:pt modelId="{C0CA1D9F-4ABD-4E14-894C-4D3003BC54E4}" type="parTrans" cxnId="{2AC7FECA-6883-4E1E-8F6F-12DC71FAAABE}">
      <dgm:prSet/>
      <dgm:spPr/>
      <dgm:t>
        <a:bodyPr/>
        <a:lstStyle/>
        <a:p>
          <a:endParaRPr lang="ru-RU"/>
        </a:p>
      </dgm:t>
    </dgm:pt>
    <dgm:pt modelId="{00DC2607-91B2-4515-A2D9-77C76FB73FFA}" type="sibTrans" cxnId="{2AC7FECA-6883-4E1E-8F6F-12DC71FAAABE}">
      <dgm:prSet/>
      <dgm:spPr/>
      <dgm:t>
        <a:bodyPr/>
        <a:lstStyle/>
        <a:p>
          <a:endParaRPr lang="ru-RU"/>
        </a:p>
      </dgm:t>
    </dgm:pt>
    <dgm:pt modelId="{30195EB3-2DDD-4B11-8553-A5F737D23EEE}">
      <dgm:prSet/>
      <dgm:spPr/>
      <dgm:t>
        <a:bodyPr/>
        <a:lstStyle/>
        <a:p>
          <a:r>
            <a:rPr lang="kk-KZ" dirty="0" smtClean="0"/>
            <a:t>11</a:t>
          </a:r>
          <a:endParaRPr lang="ru-RU" dirty="0"/>
        </a:p>
      </dgm:t>
    </dgm:pt>
    <dgm:pt modelId="{5E419B30-08B4-4D8A-8DEA-A2684DB5723E}" type="parTrans" cxnId="{C6D31B43-43AF-4007-B936-2615D34E39CD}">
      <dgm:prSet/>
      <dgm:spPr/>
      <dgm:t>
        <a:bodyPr/>
        <a:lstStyle/>
        <a:p>
          <a:endParaRPr lang="ru-RU"/>
        </a:p>
      </dgm:t>
    </dgm:pt>
    <dgm:pt modelId="{430558BD-4446-4B27-8C0C-F62846958E4C}" type="sibTrans" cxnId="{C6D31B43-43AF-4007-B936-2615D34E39CD}">
      <dgm:prSet/>
      <dgm:spPr/>
      <dgm:t>
        <a:bodyPr/>
        <a:lstStyle/>
        <a:p>
          <a:endParaRPr lang="ru-RU"/>
        </a:p>
      </dgm:t>
    </dgm:pt>
    <dgm:pt modelId="{D916EF7B-8101-4570-8D0E-EFD7ABD60C1E}" type="pres">
      <dgm:prSet presAssocID="{010B89DD-80B2-4A2B-B5C6-5F90380693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BBE760-47B3-4A56-8199-23C0BF2A109D}" type="pres">
      <dgm:prSet presAssocID="{D7097F00-B172-4FDA-8BBA-93FD7BE80516}" presName="compNode" presStyleCnt="0"/>
      <dgm:spPr/>
    </dgm:pt>
    <dgm:pt modelId="{580CB8EA-878F-4140-8510-02A1142145CC}" type="pres">
      <dgm:prSet presAssocID="{D7097F00-B172-4FDA-8BBA-93FD7BE80516}" presName="pictRect" presStyleLbl="node1" presStyleIdx="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A106C0F-8B5C-4B8F-8785-0843C508372B}" type="pres">
      <dgm:prSet presAssocID="{D7097F00-B172-4FDA-8BBA-93FD7BE80516}" presName="textRect" presStyleLbl="revTx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9D8EA-FA7A-4588-ABC6-368B52E6715C}" type="pres">
      <dgm:prSet presAssocID="{72B7AF30-6355-4549-A351-CF7B02048C7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66EE81F-D3D4-4920-A6E5-5D571F9435EE}" type="pres">
      <dgm:prSet presAssocID="{5D4015FA-4101-4045-BCB7-CE19BAB0FEF1}" presName="compNode" presStyleCnt="0"/>
      <dgm:spPr/>
    </dgm:pt>
    <dgm:pt modelId="{D7B459A1-F199-4B40-B966-3EB80BC153F2}" type="pres">
      <dgm:prSet presAssocID="{5D4015FA-4101-4045-BCB7-CE19BAB0FEF1}" presName="pictRect" presStyleLbl="node1" presStyleIdx="1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BBF3B213-9F30-49B8-A686-25BCEE319769}" type="pres">
      <dgm:prSet presAssocID="{5D4015FA-4101-4045-BCB7-CE19BAB0FEF1}" presName="textRect" presStyleLbl="revTx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E8535-7D6B-4468-9A75-EE2EB88C0360}" type="pres">
      <dgm:prSet presAssocID="{25C01C0B-4748-4450-8B4A-1AD873988CB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9025D8A-4159-4E6D-A849-BA122744E4E9}" type="pres">
      <dgm:prSet presAssocID="{9E0B327A-F53B-43FE-B173-440B9FF9C390}" presName="compNode" presStyleCnt="0"/>
      <dgm:spPr/>
    </dgm:pt>
    <dgm:pt modelId="{ED24C483-5F2A-4A01-8E7E-54F8435F9D6C}" type="pres">
      <dgm:prSet presAssocID="{9E0B327A-F53B-43FE-B173-440B9FF9C390}" presName="pictRect" presStyleLbl="node1" presStyleIdx="2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C376C1FF-1769-4ABC-BB28-1A0B85CB186E}" type="pres">
      <dgm:prSet presAssocID="{9E0B327A-F53B-43FE-B173-440B9FF9C390}" presName="textRect" presStyleLbl="revTx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090AE-8C72-4B00-9D92-EBD842502602}" type="pres">
      <dgm:prSet presAssocID="{0CCE5080-4844-4735-A99A-5DF38CB0855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CB30A32-61E0-4DB8-A535-887A46088543}" type="pres">
      <dgm:prSet presAssocID="{76351C6D-880A-4FF7-A39C-74C3E5464B4A}" presName="compNode" presStyleCnt="0"/>
      <dgm:spPr/>
    </dgm:pt>
    <dgm:pt modelId="{9E02DA59-C8A6-4D98-B20D-9A01387C5B60}" type="pres">
      <dgm:prSet presAssocID="{76351C6D-880A-4FF7-A39C-74C3E5464B4A}" presName="pictRect" presStyleLbl="node1" presStyleIdx="3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ED032E9F-29F8-4444-AB3D-985644D1F597}" type="pres">
      <dgm:prSet presAssocID="{76351C6D-880A-4FF7-A39C-74C3E5464B4A}" presName="textRect" presStyleLbl="revTx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187F8-598D-4C87-B770-3C1253C12E76}" type="pres">
      <dgm:prSet presAssocID="{F0E36F61-2FDD-4A42-ADA7-51F615BC751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C0131F-B458-44A3-AA5E-1931221F6332}" type="pres">
      <dgm:prSet presAssocID="{78C2039B-1A20-4CAC-8EB8-AB0FA98E4AA3}" presName="compNode" presStyleCnt="0"/>
      <dgm:spPr/>
    </dgm:pt>
    <dgm:pt modelId="{CD4FE2E2-FF75-414D-893F-73BE82D84564}" type="pres">
      <dgm:prSet presAssocID="{78C2039B-1A20-4CAC-8EB8-AB0FA98E4AA3}" presName="pictRect" presStyleLbl="node1" presStyleIdx="4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8E8C73ED-D753-4461-93E5-3EAE48891C18}" type="pres">
      <dgm:prSet presAssocID="{78C2039B-1A20-4CAC-8EB8-AB0FA98E4AA3}" presName="textRect" presStyleLbl="revTx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2A244-5F33-4B7F-9838-8BDF51E62364}" type="pres">
      <dgm:prSet presAssocID="{E15003C5-4906-4DEF-9C2A-8A0591897D8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254A08D-DFD1-4118-BEA3-AA53C603E1CA}" type="pres">
      <dgm:prSet presAssocID="{4812A5D8-4411-467D-9685-DC537DAB84D8}" presName="compNode" presStyleCnt="0"/>
      <dgm:spPr/>
    </dgm:pt>
    <dgm:pt modelId="{5C805EAE-582C-457A-9BFD-FD8D18CDEB2D}" type="pres">
      <dgm:prSet presAssocID="{4812A5D8-4411-467D-9685-DC537DAB84D8}" presName="pictRect" presStyleLbl="node1" presStyleIdx="5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AEA20D63-A751-45DD-B12B-34385FBC99F0}" type="pres">
      <dgm:prSet presAssocID="{4812A5D8-4411-467D-9685-DC537DAB84D8}" presName="textRect" presStyleLbl="revTx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2E104-32E9-4842-B060-C8FB7A6C6D07}" type="pres">
      <dgm:prSet presAssocID="{0C63943F-EF6C-4E39-ACC3-7132BB4952C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F21EFC-B700-4575-B110-DC6BEA90D91C}" type="pres">
      <dgm:prSet presAssocID="{CE601ACD-21BE-4D37-89E7-A16E895D5870}" presName="compNode" presStyleCnt="0"/>
      <dgm:spPr/>
    </dgm:pt>
    <dgm:pt modelId="{FE25AE55-0D17-47D3-8D03-487749316361}" type="pres">
      <dgm:prSet presAssocID="{CE601ACD-21BE-4D37-89E7-A16E895D5870}" presName="pictRect" presStyleLbl="node1" presStyleIdx="6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6750980C-51E5-4015-96F3-0A4199280036}" type="pres">
      <dgm:prSet presAssocID="{CE601ACD-21BE-4D37-89E7-A16E895D5870}" presName="textRect" presStyleLbl="revTx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ACDE2-8A41-4882-BEFF-171221E47550}" type="pres">
      <dgm:prSet presAssocID="{5AFDB5E4-8643-4DBC-83BE-E07B4C33A6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A806650-C36E-40F6-9619-647C69AED526}" type="pres">
      <dgm:prSet presAssocID="{89125911-6083-4D03-A322-8AD4BC5FBFFF}" presName="compNode" presStyleCnt="0"/>
      <dgm:spPr/>
    </dgm:pt>
    <dgm:pt modelId="{A5F98898-EF43-4332-89FB-3FE85BAE466F}" type="pres">
      <dgm:prSet presAssocID="{89125911-6083-4D03-A322-8AD4BC5FBFFF}" presName="pictRect" presStyleLbl="node1" presStyleIdx="7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sldjump"/>
          </dgm14:cNvPr>
        </a:ext>
      </dgm:extLst>
    </dgm:pt>
    <dgm:pt modelId="{A5AE9FD9-1847-44E4-B685-536DEB83693F}" type="pres">
      <dgm:prSet presAssocID="{89125911-6083-4D03-A322-8AD4BC5FBFFF}" presName="textRect" presStyleLbl="revTx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0B634-F222-4048-9359-0C4405146E83}" type="pres">
      <dgm:prSet presAssocID="{F493C6FC-30C2-4A51-9193-6E580901A61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9A0EB76-8F49-4E07-9BCA-F051C5FE685F}" type="pres">
      <dgm:prSet presAssocID="{FEF610D6-00D7-4585-BF7E-1A74B4D4D905}" presName="compNode" presStyleCnt="0"/>
      <dgm:spPr/>
    </dgm:pt>
    <dgm:pt modelId="{4856A4CA-53D6-45D8-B45E-C89FD9516CD9}" type="pres">
      <dgm:prSet presAssocID="{FEF610D6-00D7-4585-BF7E-1A74B4D4D905}" presName="pictRect" presStyleLbl="node1" presStyleIdx="8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9" action="ppaction://hlinksldjump"/>
          </dgm14:cNvPr>
        </a:ext>
      </dgm:extLst>
    </dgm:pt>
    <dgm:pt modelId="{2184B8ED-46B8-4801-8E49-810C27725EBB}" type="pres">
      <dgm:prSet presAssocID="{FEF610D6-00D7-4585-BF7E-1A74B4D4D905}" presName="textRect" presStyleLbl="revTx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6BB19-5408-4D67-BFB7-3AEBD2ED81F2}" type="pres">
      <dgm:prSet presAssocID="{26734C5B-C85D-4332-82A2-896A5813259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61ED06E-0758-49F2-B6C3-5C3367243A14}" type="pres">
      <dgm:prSet presAssocID="{78FE83F0-2FA7-4DEC-89EC-437CA9A98B6E}" presName="compNode" presStyleCnt="0"/>
      <dgm:spPr/>
    </dgm:pt>
    <dgm:pt modelId="{83FE2856-1519-4AEB-892D-6F25E11F4A7B}" type="pres">
      <dgm:prSet presAssocID="{78FE83F0-2FA7-4DEC-89EC-437CA9A98B6E}" presName="pictRect" presStyleLbl="node1" presStyleIdx="9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0" action="ppaction://hlinksldjump"/>
          </dgm14:cNvPr>
        </a:ext>
      </dgm:extLst>
    </dgm:pt>
    <dgm:pt modelId="{F7FAA7BA-FA9A-4345-AA91-003BC1F4F0E7}" type="pres">
      <dgm:prSet presAssocID="{78FE83F0-2FA7-4DEC-89EC-437CA9A98B6E}" presName="textRect" presStyleLbl="revTx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68D39-9488-4290-A0AD-DF53DBBEB5DB}" type="pres">
      <dgm:prSet presAssocID="{00DC2607-91B2-4515-A2D9-77C76FB73FF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55954A7-E728-47DF-B555-FD2F7D2AEF69}" type="pres">
      <dgm:prSet presAssocID="{30195EB3-2DDD-4B11-8553-A5F737D23EEE}" presName="compNode" presStyleCnt="0"/>
      <dgm:spPr/>
    </dgm:pt>
    <dgm:pt modelId="{76B48448-3961-4243-98F2-D1A05A93DBEA}" type="pres">
      <dgm:prSet presAssocID="{30195EB3-2DDD-4B11-8553-A5F737D23EEE}" presName="pictRect" presStyleLbl="node1" presStyleIdx="1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1" action="ppaction://hlinksldjump"/>
          </dgm14:cNvPr>
        </a:ext>
      </dgm:extLst>
    </dgm:pt>
    <dgm:pt modelId="{3E5605E6-E55B-4696-BDA1-0DA4ED6E6087}" type="pres">
      <dgm:prSet presAssocID="{30195EB3-2DDD-4B11-8553-A5F737D23EEE}" presName="textRect" presStyleLbl="revTx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192EBB-A70C-4AF4-B758-C0BFD6652734}" type="presOf" srcId="{78C2039B-1A20-4CAC-8EB8-AB0FA98E4AA3}" destId="{8E8C73ED-D753-4461-93E5-3EAE48891C18}" srcOrd="0" destOrd="0" presId="urn:microsoft.com/office/officeart/2005/8/layout/pList1"/>
    <dgm:cxn modelId="{7D038E2C-DEEB-48BC-970D-D179B6EF9E06}" type="presOf" srcId="{78FE83F0-2FA7-4DEC-89EC-437CA9A98B6E}" destId="{F7FAA7BA-FA9A-4345-AA91-003BC1F4F0E7}" srcOrd="0" destOrd="0" presId="urn:microsoft.com/office/officeart/2005/8/layout/pList1"/>
    <dgm:cxn modelId="{40FBEC79-F255-4968-87A5-B9DFE3EEDF5F}" type="presOf" srcId="{72B7AF30-6355-4549-A351-CF7B02048C7C}" destId="{AB79D8EA-FA7A-4588-ABC6-368B52E6715C}" srcOrd="0" destOrd="0" presId="urn:microsoft.com/office/officeart/2005/8/layout/pList1"/>
    <dgm:cxn modelId="{5D95E96A-450F-4F1C-B3EB-3289C8789E15}" srcId="{010B89DD-80B2-4A2B-B5C6-5F903806937F}" destId="{9E0B327A-F53B-43FE-B173-440B9FF9C390}" srcOrd="2" destOrd="0" parTransId="{A89784C1-BC66-4FED-8922-1E95975EAC84}" sibTransId="{0CCE5080-4844-4735-A99A-5DF38CB08558}"/>
    <dgm:cxn modelId="{09E96CC2-C227-4126-BEC2-77C0A796E81C}" type="presOf" srcId="{0CCE5080-4844-4735-A99A-5DF38CB08558}" destId="{06E090AE-8C72-4B00-9D92-EBD842502602}" srcOrd="0" destOrd="0" presId="urn:microsoft.com/office/officeart/2005/8/layout/pList1"/>
    <dgm:cxn modelId="{1A1588C8-05BD-4548-86F4-D443E14ACD15}" srcId="{010B89DD-80B2-4A2B-B5C6-5F903806937F}" destId="{4812A5D8-4411-467D-9685-DC537DAB84D8}" srcOrd="5" destOrd="0" parTransId="{177501EE-4571-4C49-A3D6-076544456644}" sibTransId="{0C63943F-EF6C-4E39-ACC3-7132BB4952CB}"/>
    <dgm:cxn modelId="{C6D31B43-43AF-4007-B936-2615D34E39CD}" srcId="{010B89DD-80B2-4A2B-B5C6-5F903806937F}" destId="{30195EB3-2DDD-4B11-8553-A5F737D23EEE}" srcOrd="10" destOrd="0" parTransId="{5E419B30-08B4-4D8A-8DEA-A2684DB5723E}" sibTransId="{430558BD-4446-4B27-8C0C-F62846958E4C}"/>
    <dgm:cxn modelId="{CE9F4AEA-351E-419C-9C4D-EA804CCB3B83}" srcId="{010B89DD-80B2-4A2B-B5C6-5F903806937F}" destId="{76351C6D-880A-4FF7-A39C-74C3E5464B4A}" srcOrd="3" destOrd="0" parTransId="{ACB1FF02-B929-41CB-82D5-AFF500F4C6EB}" sibTransId="{F0E36F61-2FDD-4A42-ADA7-51F615BC7511}"/>
    <dgm:cxn modelId="{1F1AB556-A5AF-4028-BE34-67944A90C9A3}" type="presOf" srcId="{E15003C5-4906-4DEF-9C2A-8A0591897D86}" destId="{7022A244-5F33-4B7F-9838-8BDF51E62364}" srcOrd="0" destOrd="0" presId="urn:microsoft.com/office/officeart/2005/8/layout/pList1"/>
    <dgm:cxn modelId="{DD65B302-C6A3-43F8-A796-D5AB5B97DDD2}" srcId="{010B89DD-80B2-4A2B-B5C6-5F903806937F}" destId="{89125911-6083-4D03-A322-8AD4BC5FBFFF}" srcOrd="7" destOrd="0" parTransId="{852F621F-ACCD-4F58-8A66-6DC45350523B}" sibTransId="{F493C6FC-30C2-4A51-9193-6E580901A615}"/>
    <dgm:cxn modelId="{2C294DDC-6113-4EEC-B012-8C62B2955C9B}" srcId="{010B89DD-80B2-4A2B-B5C6-5F903806937F}" destId="{5D4015FA-4101-4045-BCB7-CE19BAB0FEF1}" srcOrd="1" destOrd="0" parTransId="{79906F26-415A-4051-89FA-77FE01A1320E}" sibTransId="{25C01C0B-4748-4450-8B4A-1AD873988CBE}"/>
    <dgm:cxn modelId="{224CF304-83AD-40E2-8C86-CB78A11004DA}" type="presOf" srcId="{F493C6FC-30C2-4A51-9193-6E580901A615}" destId="{4120B634-F222-4048-9359-0C4405146E83}" srcOrd="0" destOrd="0" presId="urn:microsoft.com/office/officeart/2005/8/layout/pList1"/>
    <dgm:cxn modelId="{635AD737-7034-4523-8BE8-EACCBC0F85C4}" srcId="{010B89DD-80B2-4A2B-B5C6-5F903806937F}" destId="{D7097F00-B172-4FDA-8BBA-93FD7BE80516}" srcOrd="0" destOrd="0" parTransId="{2913C5DF-7AD4-42FD-B7DD-767F20F29055}" sibTransId="{72B7AF30-6355-4549-A351-CF7B02048C7C}"/>
    <dgm:cxn modelId="{4A79DBE7-39D9-495A-A4C7-3D9DD7AEE9AD}" type="presOf" srcId="{89125911-6083-4D03-A322-8AD4BC5FBFFF}" destId="{A5AE9FD9-1847-44E4-B685-536DEB83693F}" srcOrd="0" destOrd="0" presId="urn:microsoft.com/office/officeart/2005/8/layout/pList1"/>
    <dgm:cxn modelId="{7A8BF3F9-94BB-4ADF-9E96-2C3BFA23BD29}" type="presOf" srcId="{00DC2607-91B2-4515-A2D9-77C76FB73FFA}" destId="{EF068D39-9488-4290-A0AD-DF53DBBEB5DB}" srcOrd="0" destOrd="0" presId="urn:microsoft.com/office/officeart/2005/8/layout/pList1"/>
    <dgm:cxn modelId="{4CAC60CD-19D6-44C5-BD89-E582C75346D7}" type="presOf" srcId="{0C63943F-EF6C-4E39-ACC3-7132BB4952CB}" destId="{AB82E104-32E9-4842-B060-C8FB7A6C6D07}" srcOrd="0" destOrd="0" presId="urn:microsoft.com/office/officeart/2005/8/layout/pList1"/>
    <dgm:cxn modelId="{D8E02872-00D1-40A6-AC3C-00E916641290}" type="presOf" srcId="{25C01C0B-4748-4450-8B4A-1AD873988CBE}" destId="{E53E8535-7D6B-4468-9A75-EE2EB88C0360}" srcOrd="0" destOrd="0" presId="urn:microsoft.com/office/officeart/2005/8/layout/pList1"/>
    <dgm:cxn modelId="{067B6907-D1BD-4B8D-A969-38563DB4B6E4}" srcId="{010B89DD-80B2-4A2B-B5C6-5F903806937F}" destId="{78C2039B-1A20-4CAC-8EB8-AB0FA98E4AA3}" srcOrd="4" destOrd="0" parTransId="{5CFACC3B-54D0-48C3-9E68-08F81B41078E}" sibTransId="{E15003C5-4906-4DEF-9C2A-8A0591897D86}"/>
    <dgm:cxn modelId="{2AC7FECA-6883-4E1E-8F6F-12DC71FAAABE}" srcId="{010B89DD-80B2-4A2B-B5C6-5F903806937F}" destId="{78FE83F0-2FA7-4DEC-89EC-437CA9A98B6E}" srcOrd="9" destOrd="0" parTransId="{C0CA1D9F-4ABD-4E14-894C-4D3003BC54E4}" sibTransId="{00DC2607-91B2-4515-A2D9-77C76FB73FFA}"/>
    <dgm:cxn modelId="{E5E5000D-BD0B-41FB-A9B9-542086C9149A}" srcId="{010B89DD-80B2-4A2B-B5C6-5F903806937F}" destId="{CE601ACD-21BE-4D37-89E7-A16E895D5870}" srcOrd="6" destOrd="0" parTransId="{DC2BB710-E374-4382-9503-04263728D3AF}" sibTransId="{5AFDB5E4-8643-4DBC-83BE-E07B4C33A6A1}"/>
    <dgm:cxn modelId="{50B2C922-CA63-4FAE-ADBB-7097E43E0925}" type="presOf" srcId="{9E0B327A-F53B-43FE-B173-440B9FF9C390}" destId="{C376C1FF-1769-4ABC-BB28-1A0B85CB186E}" srcOrd="0" destOrd="0" presId="urn:microsoft.com/office/officeart/2005/8/layout/pList1"/>
    <dgm:cxn modelId="{732CD1CD-1307-4E82-B8D6-C3E78B6DC696}" srcId="{010B89DD-80B2-4A2B-B5C6-5F903806937F}" destId="{FEF610D6-00D7-4585-BF7E-1A74B4D4D905}" srcOrd="8" destOrd="0" parTransId="{0FC5161E-AB2B-4652-A212-C08A686EDFE2}" sibTransId="{26734C5B-C85D-4332-82A2-896A58132599}"/>
    <dgm:cxn modelId="{4D3855FF-7AE3-4900-A9C3-6195DC3297DA}" type="presOf" srcId="{CE601ACD-21BE-4D37-89E7-A16E895D5870}" destId="{6750980C-51E5-4015-96F3-0A4199280036}" srcOrd="0" destOrd="0" presId="urn:microsoft.com/office/officeart/2005/8/layout/pList1"/>
    <dgm:cxn modelId="{1B1798B5-7588-47F1-BC5D-F54001B36F7E}" type="presOf" srcId="{4812A5D8-4411-467D-9685-DC537DAB84D8}" destId="{AEA20D63-A751-45DD-B12B-34385FBC99F0}" srcOrd="0" destOrd="0" presId="urn:microsoft.com/office/officeart/2005/8/layout/pList1"/>
    <dgm:cxn modelId="{3216E0A7-DD1E-4BCF-901B-7B8DFCD96C1E}" type="presOf" srcId="{76351C6D-880A-4FF7-A39C-74C3E5464B4A}" destId="{ED032E9F-29F8-4444-AB3D-985644D1F597}" srcOrd="0" destOrd="0" presId="urn:microsoft.com/office/officeart/2005/8/layout/pList1"/>
    <dgm:cxn modelId="{11F90052-0EEB-48DA-AE9E-E11EA5424FEB}" type="presOf" srcId="{F0E36F61-2FDD-4A42-ADA7-51F615BC7511}" destId="{554187F8-598D-4C87-B770-3C1253C12E76}" srcOrd="0" destOrd="0" presId="urn:microsoft.com/office/officeart/2005/8/layout/pList1"/>
    <dgm:cxn modelId="{1C68C59A-9CAA-4A66-9463-5DCF9434BD86}" type="presOf" srcId="{30195EB3-2DDD-4B11-8553-A5F737D23EEE}" destId="{3E5605E6-E55B-4696-BDA1-0DA4ED6E6087}" srcOrd="0" destOrd="0" presId="urn:microsoft.com/office/officeart/2005/8/layout/pList1"/>
    <dgm:cxn modelId="{F1EAEA7D-8653-4666-A8B9-9C6B841A46FB}" type="presOf" srcId="{5AFDB5E4-8643-4DBC-83BE-E07B4C33A6A1}" destId="{35FACDE2-8A41-4882-BEFF-171221E47550}" srcOrd="0" destOrd="0" presId="urn:microsoft.com/office/officeart/2005/8/layout/pList1"/>
    <dgm:cxn modelId="{28A7E3E4-3CD9-4A2F-B7D4-C5057DC7AC9F}" type="presOf" srcId="{010B89DD-80B2-4A2B-B5C6-5F903806937F}" destId="{D916EF7B-8101-4570-8D0E-EFD7ABD60C1E}" srcOrd="0" destOrd="0" presId="urn:microsoft.com/office/officeart/2005/8/layout/pList1"/>
    <dgm:cxn modelId="{1E11C42B-1FA7-4990-84C5-A656D34C6E10}" type="presOf" srcId="{26734C5B-C85D-4332-82A2-896A58132599}" destId="{69D6BB19-5408-4D67-BFB7-3AEBD2ED81F2}" srcOrd="0" destOrd="0" presId="urn:microsoft.com/office/officeart/2005/8/layout/pList1"/>
    <dgm:cxn modelId="{E420AD4E-A16D-4939-8A6E-C1A3D7F1F5F3}" type="presOf" srcId="{5D4015FA-4101-4045-BCB7-CE19BAB0FEF1}" destId="{BBF3B213-9F30-49B8-A686-25BCEE319769}" srcOrd="0" destOrd="0" presId="urn:microsoft.com/office/officeart/2005/8/layout/pList1"/>
    <dgm:cxn modelId="{CA6420B9-F12E-4CC3-917D-5543D12FA938}" type="presOf" srcId="{D7097F00-B172-4FDA-8BBA-93FD7BE80516}" destId="{9A106C0F-8B5C-4B8F-8785-0843C508372B}" srcOrd="0" destOrd="0" presId="urn:microsoft.com/office/officeart/2005/8/layout/pList1"/>
    <dgm:cxn modelId="{482E9ED5-28B4-4982-8C36-0892F4F21E04}" type="presOf" srcId="{FEF610D6-00D7-4585-BF7E-1A74B4D4D905}" destId="{2184B8ED-46B8-4801-8E49-810C27725EBB}" srcOrd="0" destOrd="0" presId="urn:microsoft.com/office/officeart/2005/8/layout/pList1"/>
    <dgm:cxn modelId="{A39D4BB9-9B96-42BD-9DDB-F9BE6367181C}" type="presParOf" srcId="{D916EF7B-8101-4570-8D0E-EFD7ABD60C1E}" destId="{7EBBE760-47B3-4A56-8199-23C0BF2A109D}" srcOrd="0" destOrd="0" presId="urn:microsoft.com/office/officeart/2005/8/layout/pList1"/>
    <dgm:cxn modelId="{CE722C17-F308-4BCE-9CC1-DB93BF34C1B7}" type="presParOf" srcId="{7EBBE760-47B3-4A56-8199-23C0BF2A109D}" destId="{580CB8EA-878F-4140-8510-02A1142145CC}" srcOrd="0" destOrd="0" presId="urn:microsoft.com/office/officeart/2005/8/layout/pList1"/>
    <dgm:cxn modelId="{4502FC23-9600-46DE-94F1-1D30CAA5E2A6}" type="presParOf" srcId="{7EBBE760-47B3-4A56-8199-23C0BF2A109D}" destId="{9A106C0F-8B5C-4B8F-8785-0843C508372B}" srcOrd="1" destOrd="0" presId="urn:microsoft.com/office/officeart/2005/8/layout/pList1"/>
    <dgm:cxn modelId="{E90E710A-76CF-4E8E-B410-1AE17C4B78F5}" type="presParOf" srcId="{D916EF7B-8101-4570-8D0E-EFD7ABD60C1E}" destId="{AB79D8EA-FA7A-4588-ABC6-368B52E6715C}" srcOrd="1" destOrd="0" presId="urn:microsoft.com/office/officeart/2005/8/layout/pList1"/>
    <dgm:cxn modelId="{7BF6502C-F803-43D8-879D-1A05A01E3610}" type="presParOf" srcId="{D916EF7B-8101-4570-8D0E-EFD7ABD60C1E}" destId="{D66EE81F-D3D4-4920-A6E5-5D571F9435EE}" srcOrd="2" destOrd="0" presId="urn:microsoft.com/office/officeart/2005/8/layout/pList1"/>
    <dgm:cxn modelId="{33908060-2815-4A3E-B199-1F9AC99B7B9C}" type="presParOf" srcId="{D66EE81F-D3D4-4920-A6E5-5D571F9435EE}" destId="{D7B459A1-F199-4B40-B966-3EB80BC153F2}" srcOrd="0" destOrd="0" presId="urn:microsoft.com/office/officeart/2005/8/layout/pList1"/>
    <dgm:cxn modelId="{17050538-D4F9-4498-A88A-D1D4F32EEC7B}" type="presParOf" srcId="{D66EE81F-D3D4-4920-A6E5-5D571F9435EE}" destId="{BBF3B213-9F30-49B8-A686-25BCEE319769}" srcOrd="1" destOrd="0" presId="urn:microsoft.com/office/officeart/2005/8/layout/pList1"/>
    <dgm:cxn modelId="{A74FCFB2-69F9-4D5A-9BFE-53197626B90B}" type="presParOf" srcId="{D916EF7B-8101-4570-8D0E-EFD7ABD60C1E}" destId="{E53E8535-7D6B-4468-9A75-EE2EB88C0360}" srcOrd="3" destOrd="0" presId="urn:microsoft.com/office/officeart/2005/8/layout/pList1"/>
    <dgm:cxn modelId="{193AB88D-5E98-4D97-9998-7B7E390FE637}" type="presParOf" srcId="{D916EF7B-8101-4570-8D0E-EFD7ABD60C1E}" destId="{B9025D8A-4159-4E6D-A849-BA122744E4E9}" srcOrd="4" destOrd="0" presId="urn:microsoft.com/office/officeart/2005/8/layout/pList1"/>
    <dgm:cxn modelId="{2BE3543D-A503-4A57-AD9C-EE8491396B44}" type="presParOf" srcId="{B9025D8A-4159-4E6D-A849-BA122744E4E9}" destId="{ED24C483-5F2A-4A01-8E7E-54F8435F9D6C}" srcOrd="0" destOrd="0" presId="urn:microsoft.com/office/officeart/2005/8/layout/pList1"/>
    <dgm:cxn modelId="{B3097B91-875D-4A02-ABE5-DE951D0116D3}" type="presParOf" srcId="{B9025D8A-4159-4E6D-A849-BA122744E4E9}" destId="{C376C1FF-1769-4ABC-BB28-1A0B85CB186E}" srcOrd="1" destOrd="0" presId="urn:microsoft.com/office/officeart/2005/8/layout/pList1"/>
    <dgm:cxn modelId="{3674C9B2-71E7-47C7-9DDB-61CDEE902597}" type="presParOf" srcId="{D916EF7B-8101-4570-8D0E-EFD7ABD60C1E}" destId="{06E090AE-8C72-4B00-9D92-EBD842502602}" srcOrd="5" destOrd="0" presId="urn:microsoft.com/office/officeart/2005/8/layout/pList1"/>
    <dgm:cxn modelId="{4D3C6001-93DD-4092-AC26-48265E772E33}" type="presParOf" srcId="{D916EF7B-8101-4570-8D0E-EFD7ABD60C1E}" destId="{DCB30A32-61E0-4DB8-A535-887A46088543}" srcOrd="6" destOrd="0" presId="urn:microsoft.com/office/officeart/2005/8/layout/pList1"/>
    <dgm:cxn modelId="{65DDBDFE-E33F-446F-9908-BE9E9FB968FE}" type="presParOf" srcId="{DCB30A32-61E0-4DB8-A535-887A46088543}" destId="{9E02DA59-C8A6-4D98-B20D-9A01387C5B60}" srcOrd="0" destOrd="0" presId="urn:microsoft.com/office/officeart/2005/8/layout/pList1"/>
    <dgm:cxn modelId="{CB92218A-7A4E-4332-A1E7-A1D29BC0BE36}" type="presParOf" srcId="{DCB30A32-61E0-4DB8-A535-887A46088543}" destId="{ED032E9F-29F8-4444-AB3D-985644D1F597}" srcOrd="1" destOrd="0" presId="urn:microsoft.com/office/officeart/2005/8/layout/pList1"/>
    <dgm:cxn modelId="{FB8ED1F5-CC8A-4995-8C41-000365110691}" type="presParOf" srcId="{D916EF7B-8101-4570-8D0E-EFD7ABD60C1E}" destId="{554187F8-598D-4C87-B770-3C1253C12E76}" srcOrd="7" destOrd="0" presId="urn:microsoft.com/office/officeart/2005/8/layout/pList1"/>
    <dgm:cxn modelId="{55CAA6F8-F019-48F5-B794-D6CFCBE3219C}" type="presParOf" srcId="{D916EF7B-8101-4570-8D0E-EFD7ABD60C1E}" destId="{57C0131F-B458-44A3-AA5E-1931221F6332}" srcOrd="8" destOrd="0" presId="urn:microsoft.com/office/officeart/2005/8/layout/pList1"/>
    <dgm:cxn modelId="{0C84D33F-5469-440E-9CF8-3E87DEE4114D}" type="presParOf" srcId="{57C0131F-B458-44A3-AA5E-1931221F6332}" destId="{CD4FE2E2-FF75-414D-893F-73BE82D84564}" srcOrd="0" destOrd="0" presId="urn:microsoft.com/office/officeart/2005/8/layout/pList1"/>
    <dgm:cxn modelId="{78484120-53B6-4505-AD06-0B3386248274}" type="presParOf" srcId="{57C0131F-B458-44A3-AA5E-1931221F6332}" destId="{8E8C73ED-D753-4461-93E5-3EAE48891C18}" srcOrd="1" destOrd="0" presId="urn:microsoft.com/office/officeart/2005/8/layout/pList1"/>
    <dgm:cxn modelId="{D8ED3F7E-A9D0-4DBC-B4F4-2091BEA5AF19}" type="presParOf" srcId="{D916EF7B-8101-4570-8D0E-EFD7ABD60C1E}" destId="{7022A244-5F33-4B7F-9838-8BDF51E62364}" srcOrd="9" destOrd="0" presId="urn:microsoft.com/office/officeart/2005/8/layout/pList1"/>
    <dgm:cxn modelId="{48DFEB56-8C56-46BB-A90E-4C294A70FFE3}" type="presParOf" srcId="{D916EF7B-8101-4570-8D0E-EFD7ABD60C1E}" destId="{5254A08D-DFD1-4118-BEA3-AA53C603E1CA}" srcOrd="10" destOrd="0" presId="urn:microsoft.com/office/officeart/2005/8/layout/pList1"/>
    <dgm:cxn modelId="{9F488112-3414-47EA-AF2C-8D5B317176F3}" type="presParOf" srcId="{5254A08D-DFD1-4118-BEA3-AA53C603E1CA}" destId="{5C805EAE-582C-457A-9BFD-FD8D18CDEB2D}" srcOrd="0" destOrd="0" presId="urn:microsoft.com/office/officeart/2005/8/layout/pList1"/>
    <dgm:cxn modelId="{4B804EB5-0C3E-41F7-87E2-5700D8414A17}" type="presParOf" srcId="{5254A08D-DFD1-4118-BEA3-AA53C603E1CA}" destId="{AEA20D63-A751-45DD-B12B-34385FBC99F0}" srcOrd="1" destOrd="0" presId="urn:microsoft.com/office/officeart/2005/8/layout/pList1"/>
    <dgm:cxn modelId="{CC909D43-EC8B-40A8-BC0A-D225BB07E3EC}" type="presParOf" srcId="{D916EF7B-8101-4570-8D0E-EFD7ABD60C1E}" destId="{AB82E104-32E9-4842-B060-C8FB7A6C6D07}" srcOrd="11" destOrd="0" presId="urn:microsoft.com/office/officeart/2005/8/layout/pList1"/>
    <dgm:cxn modelId="{18D5C1EB-6429-44F2-97D3-E052A1179668}" type="presParOf" srcId="{D916EF7B-8101-4570-8D0E-EFD7ABD60C1E}" destId="{57F21EFC-B700-4575-B110-DC6BEA90D91C}" srcOrd="12" destOrd="0" presId="urn:microsoft.com/office/officeart/2005/8/layout/pList1"/>
    <dgm:cxn modelId="{083B9340-98B8-4661-A186-5C9DA1274B15}" type="presParOf" srcId="{57F21EFC-B700-4575-B110-DC6BEA90D91C}" destId="{FE25AE55-0D17-47D3-8D03-487749316361}" srcOrd="0" destOrd="0" presId="urn:microsoft.com/office/officeart/2005/8/layout/pList1"/>
    <dgm:cxn modelId="{90ECA5DB-DD27-49A3-A407-9F86F5A3ECFC}" type="presParOf" srcId="{57F21EFC-B700-4575-B110-DC6BEA90D91C}" destId="{6750980C-51E5-4015-96F3-0A4199280036}" srcOrd="1" destOrd="0" presId="urn:microsoft.com/office/officeart/2005/8/layout/pList1"/>
    <dgm:cxn modelId="{F5280D36-B021-42FC-8CF7-0BB341F6D660}" type="presParOf" srcId="{D916EF7B-8101-4570-8D0E-EFD7ABD60C1E}" destId="{35FACDE2-8A41-4882-BEFF-171221E47550}" srcOrd="13" destOrd="0" presId="urn:microsoft.com/office/officeart/2005/8/layout/pList1"/>
    <dgm:cxn modelId="{E356C60D-284D-4F45-B64D-520BABECF78D}" type="presParOf" srcId="{D916EF7B-8101-4570-8D0E-EFD7ABD60C1E}" destId="{EA806650-C36E-40F6-9619-647C69AED526}" srcOrd="14" destOrd="0" presId="urn:microsoft.com/office/officeart/2005/8/layout/pList1"/>
    <dgm:cxn modelId="{35AE7C40-02E7-475B-8A6B-2B7A2A186A71}" type="presParOf" srcId="{EA806650-C36E-40F6-9619-647C69AED526}" destId="{A5F98898-EF43-4332-89FB-3FE85BAE466F}" srcOrd="0" destOrd="0" presId="urn:microsoft.com/office/officeart/2005/8/layout/pList1"/>
    <dgm:cxn modelId="{E43F3DFF-01B3-4B1B-A1BB-45E80FE57932}" type="presParOf" srcId="{EA806650-C36E-40F6-9619-647C69AED526}" destId="{A5AE9FD9-1847-44E4-B685-536DEB83693F}" srcOrd="1" destOrd="0" presId="urn:microsoft.com/office/officeart/2005/8/layout/pList1"/>
    <dgm:cxn modelId="{E0A00836-9166-4A18-B871-21671861436F}" type="presParOf" srcId="{D916EF7B-8101-4570-8D0E-EFD7ABD60C1E}" destId="{4120B634-F222-4048-9359-0C4405146E83}" srcOrd="15" destOrd="0" presId="urn:microsoft.com/office/officeart/2005/8/layout/pList1"/>
    <dgm:cxn modelId="{0F9AD381-40CC-4013-B828-82E94FB41091}" type="presParOf" srcId="{D916EF7B-8101-4570-8D0E-EFD7ABD60C1E}" destId="{19A0EB76-8F49-4E07-9BCA-F051C5FE685F}" srcOrd="16" destOrd="0" presId="urn:microsoft.com/office/officeart/2005/8/layout/pList1"/>
    <dgm:cxn modelId="{55F93B26-2FAF-4B37-BD4C-CE44ABD504AA}" type="presParOf" srcId="{19A0EB76-8F49-4E07-9BCA-F051C5FE685F}" destId="{4856A4CA-53D6-45D8-B45E-C89FD9516CD9}" srcOrd="0" destOrd="0" presId="urn:microsoft.com/office/officeart/2005/8/layout/pList1"/>
    <dgm:cxn modelId="{8033F6FE-5072-4BDE-AD89-A5668EFFC544}" type="presParOf" srcId="{19A0EB76-8F49-4E07-9BCA-F051C5FE685F}" destId="{2184B8ED-46B8-4801-8E49-810C27725EBB}" srcOrd="1" destOrd="0" presId="urn:microsoft.com/office/officeart/2005/8/layout/pList1"/>
    <dgm:cxn modelId="{904D1C5D-380A-46CA-A866-AA01624B7272}" type="presParOf" srcId="{D916EF7B-8101-4570-8D0E-EFD7ABD60C1E}" destId="{69D6BB19-5408-4D67-BFB7-3AEBD2ED81F2}" srcOrd="17" destOrd="0" presId="urn:microsoft.com/office/officeart/2005/8/layout/pList1"/>
    <dgm:cxn modelId="{12EF7A39-A84B-42CB-B959-9A78D913DDE9}" type="presParOf" srcId="{D916EF7B-8101-4570-8D0E-EFD7ABD60C1E}" destId="{761ED06E-0758-49F2-B6C3-5C3367243A14}" srcOrd="18" destOrd="0" presId="urn:microsoft.com/office/officeart/2005/8/layout/pList1"/>
    <dgm:cxn modelId="{74B47BC7-90D1-4CBD-86C9-7A9A0F8D5D12}" type="presParOf" srcId="{761ED06E-0758-49F2-B6C3-5C3367243A14}" destId="{83FE2856-1519-4AEB-892D-6F25E11F4A7B}" srcOrd="0" destOrd="0" presId="urn:microsoft.com/office/officeart/2005/8/layout/pList1"/>
    <dgm:cxn modelId="{FA2B0FC0-4BC5-48D0-8B07-5EBBFBBF13FB}" type="presParOf" srcId="{761ED06E-0758-49F2-B6C3-5C3367243A14}" destId="{F7FAA7BA-FA9A-4345-AA91-003BC1F4F0E7}" srcOrd="1" destOrd="0" presId="urn:microsoft.com/office/officeart/2005/8/layout/pList1"/>
    <dgm:cxn modelId="{F0A5E78F-BF56-4671-B9CF-47F6BDB478F9}" type="presParOf" srcId="{D916EF7B-8101-4570-8D0E-EFD7ABD60C1E}" destId="{EF068D39-9488-4290-A0AD-DF53DBBEB5DB}" srcOrd="19" destOrd="0" presId="urn:microsoft.com/office/officeart/2005/8/layout/pList1"/>
    <dgm:cxn modelId="{51730BC7-7267-4D96-A771-5F57F21B7BC7}" type="presParOf" srcId="{D916EF7B-8101-4570-8D0E-EFD7ABD60C1E}" destId="{455954A7-E728-47DF-B555-FD2F7D2AEF69}" srcOrd="20" destOrd="0" presId="urn:microsoft.com/office/officeart/2005/8/layout/pList1"/>
    <dgm:cxn modelId="{FB08205A-4C29-4EEA-97FD-31AEB9CE350D}" type="presParOf" srcId="{455954A7-E728-47DF-B555-FD2F7D2AEF69}" destId="{76B48448-3961-4243-98F2-D1A05A93DBEA}" srcOrd="0" destOrd="0" presId="urn:microsoft.com/office/officeart/2005/8/layout/pList1"/>
    <dgm:cxn modelId="{4C9D8BC4-A059-43AC-B9A0-DE3A14967C7B}" type="presParOf" srcId="{455954A7-E728-47DF-B555-FD2F7D2AEF69}" destId="{3E5605E6-E55B-4696-BDA1-0DA4ED6E6087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10B89DD-80B2-4A2B-B5C6-5F903806937F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7097F00-B172-4FDA-8BBA-93FD7BE80516}">
      <dgm:prSet phldrT="[Текст]"/>
      <dgm:spPr/>
      <dgm:t>
        <a:bodyPr/>
        <a:lstStyle/>
        <a:p>
          <a:r>
            <a:rPr lang="kk-KZ" dirty="0" smtClean="0"/>
            <a:t>1</a:t>
          </a:r>
          <a:endParaRPr lang="ru-RU" dirty="0"/>
        </a:p>
      </dgm:t>
    </dgm:pt>
    <dgm:pt modelId="{2913C5DF-7AD4-42FD-B7DD-767F20F29055}" type="parTrans" cxnId="{635AD737-7034-4523-8BE8-EACCBC0F85C4}">
      <dgm:prSet/>
      <dgm:spPr/>
      <dgm:t>
        <a:bodyPr/>
        <a:lstStyle/>
        <a:p>
          <a:endParaRPr lang="ru-RU"/>
        </a:p>
      </dgm:t>
    </dgm:pt>
    <dgm:pt modelId="{72B7AF30-6355-4549-A351-CF7B02048C7C}" type="sibTrans" cxnId="{635AD737-7034-4523-8BE8-EACCBC0F85C4}">
      <dgm:prSet/>
      <dgm:spPr/>
      <dgm:t>
        <a:bodyPr/>
        <a:lstStyle/>
        <a:p>
          <a:endParaRPr lang="ru-RU"/>
        </a:p>
      </dgm:t>
    </dgm:pt>
    <dgm:pt modelId="{5D4015FA-4101-4045-BCB7-CE19BAB0FEF1}">
      <dgm:prSet phldrT="[Текст]"/>
      <dgm:spPr/>
      <dgm:t>
        <a:bodyPr/>
        <a:lstStyle/>
        <a:p>
          <a:r>
            <a:rPr lang="kk-KZ" dirty="0" smtClean="0"/>
            <a:t>2</a:t>
          </a:r>
          <a:endParaRPr lang="ru-RU" dirty="0"/>
        </a:p>
      </dgm:t>
    </dgm:pt>
    <dgm:pt modelId="{79906F26-415A-4051-89FA-77FE01A1320E}" type="parTrans" cxnId="{2C294DDC-6113-4EEC-B012-8C62B2955C9B}">
      <dgm:prSet/>
      <dgm:spPr/>
      <dgm:t>
        <a:bodyPr/>
        <a:lstStyle/>
        <a:p>
          <a:endParaRPr lang="ru-RU"/>
        </a:p>
      </dgm:t>
    </dgm:pt>
    <dgm:pt modelId="{25C01C0B-4748-4450-8B4A-1AD873988CBE}" type="sibTrans" cxnId="{2C294DDC-6113-4EEC-B012-8C62B2955C9B}">
      <dgm:prSet/>
      <dgm:spPr/>
      <dgm:t>
        <a:bodyPr/>
        <a:lstStyle/>
        <a:p>
          <a:endParaRPr lang="ru-RU"/>
        </a:p>
      </dgm:t>
    </dgm:pt>
    <dgm:pt modelId="{9E0B327A-F53B-43FE-B173-440B9FF9C390}">
      <dgm:prSet phldrT="[Текст]"/>
      <dgm:spPr/>
      <dgm:t>
        <a:bodyPr/>
        <a:lstStyle/>
        <a:p>
          <a:r>
            <a:rPr lang="kk-KZ" dirty="0" smtClean="0"/>
            <a:t>3</a:t>
          </a:r>
          <a:endParaRPr lang="ru-RU" dirty="0"/>
        </a:p>
      </dgm:t>
    </dgm:pt>
    <dgm:pt modelId="{A89784C1-BC66-4FED-8922-1E95975EAC84}" type="parTrans" cxnId="{5D95E96A-450F-4F1C-B3EB-3289C8789E15}">
      <dgm:prSet/>
      <dgm:spPr/>
      <dgm:t>
        <a:bodyPr/>
        <a:lstStyle/>
        <a:p>
          <a:endParaRPr lang="ru-RU"/>
        </a:p>
      </dgm:t>
    </dgm:pt>
    <dgm:pt modelId="{0CCE5080-4844-4735-A99A-5DF38CB08558}" type="sibTrans" cxnId="{5D95E96A-450F-4F1C-B3EB-3289C8789E15}">
      <dgm:prSet/>
      <dgm:spPr/>
      <dgm:t>
        <a:bodyPr/>
        <a:lstStyle/>
        <a:p>
          <a:endParaRPr lang="ru-RU"/>
        </a:p>
      </dgm:t>
    </dgm:pt>
    <dgm:pt modelId="{76351C6D-880A-4FF7-A39C-74C3E5464B4A}">
      <dgm:prSet phldrT="[Текст]"/>
      <dgm:spPr/>
      <dgm:t>
        <a:bodyPr/>
        <a:lstStyle/>
        <a:p>
          <a:r>
            <a:rPr lang="kk-KZ" dirty="0" smtClean="0"/>
            <a:t>4</a:t>
          </a:r>
          <a:endParaRPr lang="ru-RU" dirty="0"/>
        </a:p>
      </dgm:t>
    </dgm:pt>
    <dgm:pt modelId="{ACB1FF02-B929-41CB-82D5-AFF500F4C6EB}" type="parTrans" cxnId="{CE9F4AEA-351E-419C-9C4D-EA804CCB3B83}">
      <dgm:prSet/>
      <dgm:spPr/>
      <dgm:t>
        <a:bodyPr/>
        <a:lstStyle/>
        <a:p>
          <a:endParaRPr lang="ru-RU"/>
        </a:p>
      </dgm:t>
    </dgm:pt>
    <dgm:pt modelId="{F0E36F61-2FDD-4A42-ADA7-51F615BC7511}" type="sibTrans" cxnId="{CE9F4AEA-351E-419C-9C4D-EA804CCB3B83}">
      <dgm:prSet/>
      <dgm:spPr/>
      <dgm:t>
        <a:bodyPr/>
        <a:lstStyle/>
        <a:p>
          <a:endParaRPr lang="ru-RU"/>
        </a:p>
      </dgm:t>
    </dgm:pt>
    <dgm:pt modelId="{78C2039B-1A20-4CAC-8EB8-AB0FA98E4AA3}">
      <dgm:prSet/>
      <dgm:spPr/>
      <dgm:t>
        <a:bodyPr/>
        <a:lstStyle/>
        <a:p>
          <a:r>
            <a:rPr lang="kk-KZ" dirty="0" smtClean="0"/>
            <a:t>5</a:t>
          </a:r>
          <a:endParaRPr lang="ru-RU" dirty="0"/>
        </a:p>
      </dgm:t>
    </dgm:pt>
    <dgm:pt modelId="{5CFACC3B-54D0-48C3-9E68-08F81B41078E}" type="parTrans" cxnId="{067B6907-D1BD-4B8D-A969-38563DB4B6E4}">
      <dgm:prSet/>
      <dgm:spPr/>
      <dgm:t>
        <a:bodyPr/>
        <a:lstStyle/>
        <a:p>
          <a:endParaRPr lang="ru-RU"/>
        </a:p>
      </dgm:t>
    </dgm:pt>
    <dgm:pt modelId="{E15003C5-4906-4DEF-9C2A-8A0591897D86}" type="sibTrans" cxnId="{067B6907-D1BD-4B8D-A969-38563DB4B6E4}">
      <dgm:prSet/>
      <dgm:spPr/>
      <dgm:t>
        <a:bodyPr/>
        <a:lstStyle/>
        <a:p>
          <a:endParaRPr lang="ru-RU"/>
        </a:p>
      </dgm:t>
    </dgm:pt>
    <dgm:pt modelId="{4812A5D8-4411-467D-9685-DC537DAB84D8}">
      <dgm:prSet/>
      <dgm:spPr/>
      <dgm:t>
        <a:bodyPr/>
        <a:lstStyle/>
        <a:p>
          <a:r>
            <a:rPr lang="kk-KZ" dirty="0" smtClean="0"/>
            <a:t>6</a:t>
          </a:r>
          <a:endParaRPr lang="ru-RU" dirty="0"/>
        </a:p>
      </dgm:t>
    </dgm:pt>
    <dgm:pt modelId="{177501EE-4571-4C49-A3D6-076544456644}" type="parTrans" cxnId="{1A1588C8-05BD-4548-86F4-D443E14ACD15}">
      <dgm:prSet/>
      <dgm:spPr/>
      <dgm:t>
        <a:bodyPr/>
        <a:lstStyle/>
        <a:p>
          <a:endParaRPr lang="ru-RU"/>
        </a:p>
      </dgm:t>
    </dgm:pt>
    <dgm:pt modelId="{0C63943F-EF6C-4E39-ACC3-7132BB4952CB}" type="sibTrans" cxnId="{1A1588C8-05BD-4548-86F4-D443E14ACD15}">
      <dgm:prSet/>
      <dgm:spPr/>
      <dgm:t>
        <a:bodyPr/>
        <a:lstStyle/>
        <a:p>
          <a:endParaRPr lang="ru-RU"/>
        </a:p>
      </dgm:t>
    </dgm:pt>
    <dgm:pt modelId="{CE601ACD-21BE-4D37-89E7-A16E895D5870}">
      <dgm:prSet/>
      <dgm:spPr/>
      <dgm:t>
        <a:bodyPr/>
        <a:lstStyle/>
        <a:p>
          <a:r>
            <a:rPr lang="kk-KZ" dirty="0" smtClean="0"/>
            <a:t>7</a:t>
          </a:r>
          <a:endParaRPr lang="ru-RU" dirty="0"/>
        </a:p>
      </dgm:t>
    </dgm:pt>
    <dgm:pt modelId="{DC2BB710-E374-4382-9503-04263728D3AF}" type="parTrans" cxnId="{E5E5000D-BD0B-41FB-A9B9-542086C9149A}">
      <dgm:prSet/>
      <dgm:spPr/>
      <dgm:t>
        <a:bodyPr/>
        <a:lstStyle/>
        <a:p>
          <a:endParaRPr lang="ru-RU"/>
        </a:p>
      </dgm:t>
    </dgm:pt>
    <dgm:pt modelId="{5AFDB5E4-8643-4DBC-83BE-E07B4C33A6A1}" type="sibTrans" cxnId="{E5E5000D-BD0B-41FB-A9B9-542086C9149A}">
      <dgm:prSet/>
      <dgm:spPr/>
      <dgm:t>
        <a:bodyPr/>
        <a:lstStyle/>
        <a:p>
          <a:endParaRPr lang="ru-RU"/>
        </a:p>
      </dgm:t>
    </dgm:pt>
    <dgm:pt modelId="{89125911-6083-4D03-A322-8AD4BC5FBFFF}">
      <dgm:prSet/>
      <dgm:spPr/>
      <dgm:t>
        <a:bodyPr/>
        <a:lstStyle/>
        <a:p>
          <a:r>
            <a:rPr lang="kk-KZ" dirty="0" smtClean="0"/>
            <a:t>8</a:t>
          </a:r>
          <a:endParaRPr lang="ru-RU" dirty="0"/>
        </a:p>
      </dgm:t>
    </dgm:pt>
    <dgm:pt modelId="{852F621F-ACCD-4F58-8A66-6DC45350523B}" type="parTrans" cxnId="{DD65B302-C6A3-43F8-A796-D5AB5B97DDD2}">
      <dgm:prSet/>
      <dgm:spPr/>
      <dgm:t>
        <a:bodyPr/>
        <a:lstStyle/>
        <a:p>
          <a:endParaRPr lang="ru-RU"/>
        </a:p>
      </dgm:t>
    </dgm:pt>
    <dgm:pt modelId="{F493C6FC-30C2-4A51-9193-6E580901A615}" type="sibTrans" cxnId="{DD65B302-C6A3-43F8-A796-D5AB5B97DDD2}">
      <dgm:prSet/>
      <dgm:spPr/>
      <dgm:t>
        <a:bodyPr/>
        <a:lstStyle/>
        <a:p>
          <a:endParaRPr lang="ru-RU"/>
        </a:p>
      </dgm:t>
    </dgm:pt>
    <dgm:pt modelId="{FEF610D6-00D7-4585-BF7E-1A74B4D4D905}">
      <dgm:prSet/>
      <dgm:spPr/>
      <dgm:t>
        <a:bodyPr/>
        <a:lstStyle/>
        <a:p>
          <a:r>
            <a:rPr lang="kk-KZ" dirty="0" smtClean="0"/>
            <a:t>9</a:t>
          </a:r>
          <a:endParaRPr lang="ru-RU" dirty="0"/>
        </a:p>
      </dgm:t>
    </dgm:pt>
    <dgm:pt modelId="{0FC5161E-AB2B-4652-A212-C08A686EDFE2}" type="parTrans" cxnId="{732CD1CD-1307-4E82-B8D6-C3E78B6DC696}">
      <dgm:prSet/>
      <dgm:spPr/>
      <dgm:t>
        <a:bodyPr/>
        <a:lstStyle/>
        <a:p>
          <a:endParaRPr lang="ru-RU"/>
        </a:p>
      </dgm:t>
    </dgm:pt>
    <dgm:pt modelId="{26734C5B-C85D-4332-82A2-896A58132599}" type="sibTrans" cxnId="{732CD1CD-1307-4E82-B8D6-C3E78B6DC696}">
      <dgm:prSet/>
      <dgm:spPr/>
      <dgm:t>
        <a:bodyPr/>
        <a:lstStyle/>
        <a:p>
          <a:endParaRPr lang="ru-RU"/>
        </a:p>
      </dgm:t>
    </dgm:pt>
    <dgm:pt modelId="{78FE83F0-2FA7-4DEC-89EC-437CA9A98B6E}">
      <dgm:prSet/>
      <dgm:spPr/>
      <dgm:t>
        <a:bodyPr/>
        <a:lstStyle/>
        <a:p>
          <a:r>
            <a:rPr lang="kk-KZ" dirty="0" smtClean="0"/>
            <a:t>10</a:t>
          </a:r>
          <a:endParaRPr lang="ru-RU" dirty="0"/>
        </a:p>
      </dgm:t>
    </dgm:pt>
    <dgm:pt modelId="{C0CA1D9F-4ABD-4E14-894C-4D3003BC54E4}" type="parTrans" cxnId="{2AC7FECA-6883-4E1E-8F6F-12DC71FAAABE}">
      <dgm:prSet/>
      <dgm:spPr/>
      <dgm:t>
        <a:bodyPr/>
        <a:lstStyle/>
        <a:p>
          <a:endParaRPr lang="ru-RU"/>
        </a:p>
      </dgm:t>
    </dgm:pt>
    <dgm:pt modelId="{00DC2607-91B2-4515-A2D9-77C76FB73FFA}" type="sibTrans" cxnId="{2AC7FECA-6883-4E1E-8F6F-12DC71FAAABE}">
      <dgm:prSet/>
      <dgm:spPr/>
      <dgm:t>
        <a:bodyPr/>
        <a:lstStyle/>
        <a:p>
          <a:endParaRPr lang="ru-RU"/>
        </a:p>
      </dgm:t>
    </dgm:pt>
    <dgm:pt modelId="{30195EB3-2DDD-4B11-8553-A5F737D23EEE}">
      <dgm:prSet/>
      <dgm:spPr/>
      <dgm:t>
        <a:bodyPr/>
        <a:lstStyle/>
        <a:p>
          <a:r>
            <a:rPr lang="kk-KZ" dirty="0" smtClean="0"/>
            <a:t>11</a:t>
          </a:r>
          <a:endParaRPr lang="ru-RU" dirty="0"/>
        </a:p>
      </dgm:t>
    </dgm:pt>
    <dgm:pt modelId="{5E419B30-08B4-4D8A-8DEA-A2684DB5723E}" type="parTrans" cxnId="{C6D31B43-43AF-4007-B936-2615D34E39CD}">
      <dgm:prSet/>
      <dgm:spPr/>
      <dgm:t>
        <a:bodyPr/>
        <a:lstStyle/>
        <a:p>
          <a:endParaRPr lang="ru-RU"/>
        </a:p>
      </dgm:t>
    </dgm:pt>
    <dgm:pt modelId="{430558BD-4446-4B27-8C0C-F62846958E4C}" type="sibTrans" cxnId="{C6D31B43-43AF-4007-B936-2615D34E39CD}">
      <dgm:prSet/>
      <dgm:spPr/>
      <dgm:t>
        <a:bodyPr/>
        <a:lstStyle/>
        <a:p>
          <a:endParaRPr lang="ru-RU"/>
        </a:p>
      </dgm:t>
    </dgm:pt>
    <dgm:pt modelId="{D916EF7B-8101-4570-8D0E-EFD7ABD60C1E}" type="pres">
      <dgm:prSet presAssocID="{010B89DD-80B2-4A2B-B5C6-5F90380693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BBE760-47B3-4A56-8199-23C0BF2A109D}" type="pres">
      <dgm:prSet presAssocID="{D7097F00-B172-4FDA-8BBA-93FD7BE80516}" presName="compNode" presStyleCnt="0"/>
      <dgm:spPr/>
    </dgm:pt>
    <dgm:pt modelId="{580CB8EA-878F-4140-8510-02A1142145CC}" type="pres">
      <dgm:prSet presAssocID="{D7097F00-B172-4FDA-8BBA-93FD7BE80516}" presName="pictRect" presStyleLbl="node1" presStyleIdx="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A106C0F-8B5C-4B8F-8785-0843C508372B}" type="pres">
      <dgm:prSet presAssocID="{D7097F00-B172-4FDA-8BBA-93FD7BE80516}" presName="textRect" presStyleLbl="revTx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9D8EA-FA7A-4588-ABC6-368B52E6715C}" type="pres">
      <dgm:prSet presAssocID="{72B7AF30-6355-4549-A351-CF7B02048C7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66EE81F-D3D4-4920-A6E5-5D571F9435EE}" type="pres">
      <dgm:prSet presAssocID="{5D4015FA-4101-4045-BCB7-CE19BAB0FEF1}" presName="compNode" presStyleCnt="0"/>
      <dgm:spPr/>
    </dgm:pt>
    <dgm:pt modelId="{D7B459A1-F199-4B40-B966-3EB80BC153F2}" type="pres">
      <dgm:prSet presAssocID="{5D4015FA-4101-4045-BCB7-CE19BAB0FEF1}" presName="pictRect" presStyleLbl="node1" presStyleIdx="1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BBF3B213-9F30-49B8-A686-25BCEE319769}" type="pres">
      <dgm:prSet presAssocID="{5D4015FA-4101-4045-BCB7-CE19BAB0FEF1}" presName="textRect" presStyleLbl="revTx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E8535-7D6B-4468-9A75-EE2EB88C0360}" type="pres">
      <dgm:prSet presAssocID="{25C01C0B-4748-4450-8B4A-1AD873988CB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9025D8A-4159-4E6D-A849-BA122744E4E9}" type="pres">
      <dgm:prSet presAssocID="{9E0B327A-F53B-43FE-B173-440B9FF9C390}" presName="compNode" presStyleCnt="0"/>
      <dgm:spPr/>
    </dgm:pt>
    <dgm:pt modelId="{ED24C483-5F2A-4A01-8E7E-54F8435F9D6C}" type="pres">
      <dgm:prSet presAssocID="{9E0B327A-F53B-43FE-B173-440B9FF9C390}" presName="pictRect" presStyleLbl="node1" presStyleIdx="2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C376C1FF-1769-4ABC-BB28-1A0B85CB186E}" type="pres">
      <dgm:prSet presAssocID="{9E0B327A-F53B-43FE-B173-440B9FF9C390}" presName="textRect" presStyleLbl="revTx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090AE-8C72-4B00-9D92-EBD842502602}" type="pres">
      <dgm:prSet presAssocID="{0CCE5080-4844-4735-A99A-5DF38CB0855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CB30A32-61E0-4DB8-A535-887A46088543}" type="pres">
      <dgm:prSet presAssocID="{76351C6D-880A-4FF7-A39C-74C3E5464B4A}" presName="compNode" presStyleCnt="0"/>
      <dgm:spPr/>
    </dgm:pt>
    <dgm:pt modelId="{9E02DA59-C8A6-4D98-B20D-9A01387C5B60}" type="pres">
      <dgm:prSet presAssocID="{76351C6D-880A-4FF7-A39C-74C3E5464B4A}" presName="pictRect" presStyleLbl="node1" presStyleIdx="3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ED032E9F-29F8-4444-AB3D-985644D1F597}" type="pres">
      <dgm:prSet presAssocID="{76351C6D-880A-4FF7-A39C-74C3E5464B4A}" presName="textRect" presStyleLbl="revTx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187F8-598D-4C87-B770-3C1253C12E76}" type="pres">
      <dgm:prSet presAssocID="{F0E36F61-2FDD-4A42-ADA7-51F615BC751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C0131F-B458-44A3-AA5E-1931221F6332}" type="pres">
      <dgm:prSet presAssocID="{78C2039B-1A20-4CAC-8EB8-AB0FA98E4AA3}" presName="compNode" presStyleCnt="0"/>
      <dgm:spPr/>
    </dgm:pt>
    <dgm:pt modelId="{CD4FE2E2-FF75-414D-893F-73BE82D84564}" type="pres">
      <dgm:prSet presAssocID="{78C2039B-1A20-4CAC-8EB8-AB0FA98E4AA3}" presName="pictRect" presStyleLbl="node1" presStyleIdx="4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8E8C73ED-D753-4461-93E5-3EAE48891C18}" type="pres">
      <dgm:prSet presAssocID="{78C2039B-1A20-4CAC-8EB8-AB0FA98E4AA3}" presName="textRect" presStyleLbl="revTx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2A244-5F33-4B7F-9838-8BDF51E62364}" type="pres">
      <dgm:prSet presAssocID="{E15003C5-4906-4DEF-9C2A-8A0591897D8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254A08D-DFD1-4118-BEA3-AA53C603E1CA}" type="pres">
      <dgm:prSet presAssocID="{4812A5D8-4411-467D-9685-DC537DAB84D8}" presName="compNode" presStyleCnt="0"/>
      <dgm:spPr/>
    </dgm:pt>
    <dgm:pt modelId="{5C805EAE-582C-457A-9BFD-FD8D18CDEB2D}" type="pres">
      <dgm:prSet presAssocID="{4812A5D8-4411-467D-9685-DC537DAB84D8}" presName="pictRect" presStyleLbl="node1" presStyleIdx="5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AEA20D63-A751-45DD-B12B-34385FBC99F0}" type="pres">
      <dgm:prSet presAssocID="{4812A5D8-4411-467D-9685-DC537DAB84D8}" presName="textRect" presStyleLbl="revTx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2E104-32E9-4842-B060-C8FB7A6C6D07}" type="pres">
      <dgm:prSet presAssocID="{0C63943F-EF6C-4E39-ACC3-7132BB4952C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F21EFC-B700-4575-B110-DC6BEA90D91C}" type="pres">
      <dgm:prSet presAssocID="{CE601ACD-21BE-4D37-89E7-A16E895D5870}" presName="compNode" presStyleCnt="0"/>
      <dgm:spPr/>
    </dgm:pt>
    <dgm:pt modelId="{FE25AE55-0D17-47D3-8D03-487749316361}" type="pres">
      <dgm:prSet presAssocID="{CE601ACD-21BE-4D37-89E7-A16E895D5870}" presName="pictRect" presStyleLbl="node1" presStyleIdx="6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6750980C-51E5-4015-96F3-0A4199280036}" type="pres">
      <dgm:prSet presAssocID="{CE601ACD-21BE-4D37-89E7-A16E895D5870}" presName="textRect" presStyleLbl="revTx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ACDE2-8A41-4882-BEFF-171221E47550}" type="pres">
      <dgm:prSet presAssocID="{5AFDB5E4-8643-4DBC-83BE-E07B4C33A6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A806650-C36E-40F6-9619-647C69AED526}" type="pres">
      <dgm:prSet presAssocID="{89125911-6083-4D03-A322-8AD4BC5FBFFF}" presName="compNode" presStyleCnt="0"/>
      <dgm:spPr/>
    </dgm:pt>
    <dgm:pt modelId="{A5F98898-EF43-4332-89FB-3FE85BAE466F}" type="pres">
      <dgm:prSet presAssocID="{89125911-6083-4D03-A322-8AD4BC5FBFFF}" presName="pictRect" presStyleLbl="node1" presStyleIdx="7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sldjump"/>
          </dgm14:cNvPr>
        </a:ext>
      </dgm:extLst>
    </dgm:pt>
    <dgm:pt modelId="{A5AE9FD9-1847-44E4-B685-536DEB83693F}" type="pres">
      <dgm:prSet presAssocID="{89125911-6083-4D03-A322-8AD4BC5FBFFF}" presName="textRect" presStyleLbl="revTx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0B634-F222-4048-9359-0C4405146E83}" type="pres">
      <dgm:prSet presAssocID="{F493C6FC-30C2-4A51-9193-6E580901A61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9A0EB76-8F49-4E07-9BCA-F051C5FE685F}" type="pres">
      <dgm:prSet presAssocID="{FEF610D6-00D7-4585-BF7E-1A74B4D4D905}" presName="compNode" presStyleCnt="0"/>
      <dgm:spPr/>
    </dgm:pt>
    <dgm:pt modelId="{4856A4CA-53D6-45D8-B45E-C89FD9516CD9}" type="pres">
      <dgm:prSet presAssocID="{FEF610D6-00D7-4585-BF7E-1A74B4D4D905}" presName="pictRect" presStyleLbl="node1" presStyleIdx="8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9" action="ppaction://hlinksldjump"/>
          </dgm14:cNvPr>
        </a:ext>
      </dgm:extLst>
    </dgm:pt>
    <dgm:pt modelId="{2184B8ED-46B8-4801-8E49-810C27725EBB}" type="pres">
      <dgm:prSet presAssocID="{FEF610D6-00D7-4585-BF7E-1A74B4D4D905}" presName="textRect" presStyleLbl="revTx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6BB19-5408-4D67-BFB7-3AEBD2ED81F2}" type="pres">
      <dgm:prSet presAssocID="{26734C5B-C85D-4332-82A2-896A5813259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61ED06E-0758-49F2-B6C3-5C3367243A14}" type="pres">
      <dgm:prSet presAssocID="{78FE83F0-2FA7-4DEC-89EC-437CA9A98B6E}" presName="compNode" presStyleCnt="0"/>
      <dgm:spPr/>
    </dgm:pt>
    <dgm:pt modelId="{83FE2856-1519-4AEB-892D-6F25E11F4A7B}" type="pres">
      <dgm:prSet presAssocID="{78FE83F0-2FA7-4DEC-89EC-437CA9A98B6E}" presName="pictRect" presStyleLbl="node1" presStyleIdx="9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0" action="ppaction://hlinksldjump"/>
          </dgm14:cNvPr>
        </a:ext>
      </dgm:extLst>
    </dgm:pt>
    <dgm:pt modelId="{F7FAA7BA-FA9A-4345-AA91-003BC1F4F0E7}" type="pres">
      <dgm:prSet presAssocID="{78FE83F0-2FA7-4DEC-89EC-437CA9A98B6E}" presName="textRect" presStyleLbl="revTx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68D39-9488-4290-A0AD-DF53DBBEB5DB}" type="pres">
      <dgm:prSet presAssocID="{00DC2607-91B2-4515-A2D9-77C76FB73FF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55954A7-E728-47DF-B555-FD2F7D2AEF69}" type="pres">
      <dgm:prSet presAssocID="{30195EB3-2DDD-4B11-8553-A5F737D23EEE}" presName="compNode" presStyleCnt="0"/>
      <dgm:spPr/>
    </dgm:pt>
    <dgm:pt modelId="{76B48448-3961-4243-98F2-D1A05A93DBEA}" type="pres">
      <dgm:prSet presAssocID="{30195EB3-2DDD-4B11-8553-A5F737D23EEE}" presName="pictRect" presStyleLbl="node1" presStyleIdx="1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1" action="ppaction://hlinksldjump"/>
          </dgm14:cNvPr>
        </a:ext>
      </dgm:extLst>
    </dgm:pt>
    <dgm:pt modelId="{3E5605E6-E55B-4696-BDA1-0DA4ED6E6087}" type="pres">
      <dgm:prSet presAssocID="{30195EB3-2DDD-4B11-8553-A5F737D23EEE}" presName="textRect" presStyleLbl="revTx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192EBB-A70C-4AF4-B758-C0BFD6652734}" type="presOf" srcId="{78C2039B-1A20-4CAC-8EB8-AB0FA98E4AA3}" destId="{8E8C73ED-D753-4461-93E5-3EAE48891C18}" srcOrd="0" destOrd="0" presId="urn:microsoft.com/office/officeart/2005/8/layout/pList1"/>
    <dgm:cxn modelId="{7D038E2C-DEEB-48BC-970D-D179B6EF9E06}" type="presOf" srcId="{78FE83F0-2FA7-4DEC-89EC-437CA9A98B6E}" destId="{F7FAA7BA-FA9A-4345-AA91-003BC1F4F0E7}" srcOrd="0" destOrd="0" presId="urn:microsoft.com/office/officeart/2005/8/layout/pList1"/>
    <dgm:cxn modelId="{40FBEC79-F255-4968-87A5-B9DFE3EEDF5F}" type="presOf" srcId="{72B7AF30-6355-4549-A351-CF7B02048C7C}" destId="{AB79D8EA-FA7A-4588-ABC6-368B52E6715C}" srcOrd="0" destOrd="0" presId="urn:microsoft.com/office/officeart/2005/8/layout/pList1"/>
    <dgm:cxn modelId="{5D95E96A-450F-4F1C-B3EB-3289C8789E15}" srcId="{010B89DD-80B2-4A2B-B5C6-5F903806937F}" destId="{9E0B327A-F53B-43FE-B173-440B9FF9C390}" srcOrd="2" destOrd="0" parTransId="{A89784C1-BC66-4FED-8922-1E95975EAC84}" sibTransId="{0CCE5080-4844-4735-A99A-5DF38CB08558}"/>
    <dgm:cxn modelId="{09E96CC2-C227-4126-BEC2-77C0A796E81C}" type="presOf" srcId="{0CCE5080-4844-4735-A99A-5DF38CB08558}" destId="{06E090AE-8C72-4B00-9D92-EBD842502602}" srcOrd="0" destOrd="0" presId="urn:microsoft.com/office/officeart/2005/8/layout/pList1"/>
    <dgm:cxn modelId="{1A1588C8-05BD-4548-86F4-D443E14ACD15}" srcId="{010B89DD-80B2-4A2B-B5C6-5F903806937F}" destId="{4812A5D8-4411-467D-9685-DC537DAB84D8}" srcOrd="5" destOrd="0" parTransId="{177501EE-4571-4C49-A3D6-076544456644}" sibTransId="{0C63943F-EF6C-4E39-ACC3-7132BB4952CB}"/>
    <dgm:cxn modelId="{C6D31B43-43AF-4007-B936-2615D34E39CD}" srcId="{010B89DD-80B2-4A2B-B5C6-5F903806937F}" destId="{30195EB3-2DDD-4B11-8553-A5F737D23EEE}" srcOrd="10" destOrd="0" parTransId="{5E419B30-08B4-4D8A-8DEA-A2684DB5723E}" sibTransId="{430558BD-4446-4B27-8C0C-F62846958E4C}"/>
    <dgm:cxn modelId="{CE9F4AEA-351E-419C-9C4D-EA804CCB3B83}" srcId="{010B89DD-80B2-4A2B-B5C6-5F903806937F}" destId="{76351C6D-880A-4FF7-A39C-74C3E5464B4A}" srcOrd="3" destOrd="0" parTransId="{ACB1FF02-B929-41CB-82D5-AFF500F4C6EB}" sibTransId="{F0E36F61-2FDD-4A42-ADA7-51F615BC7511}"/>
    <dgm:cxn modelId="{1F1AB556-A5AF-4028-BE34-67944A90C9A3}" type="presOf" srcId="{E15003C5-4906-4DEF-9C2A-8A0591897D86}" destId="{7022A244-5F33-4B7F-9838-8BDF51E62364}" srcOrd="0" destOrd="0" presId="urn:microsoft.com/office/officeart/2005/8/layout/pList1"/>
    <dgm:cxn modelId="{DD65B302-C6A3-43F8-A796-D5AB5B97DDD2}" srcId="{010B89DD-80B2-4A2B-B5C6-5F903806937F}" destId="{89125911-6083-4D03-A322-8AD4BC5FBFFF}" srcOrd="7" destOrd="0" parTransId="{852F621F-ACCD-4F58-8A66-6DC45350523B}" sibTransId="{F493C6FC-30C2-4A51-9193-6E580901A615}"/>
    <dgm:cxn modelId="{2C294DDC-6113-4EEC-B012-8C62B2955C9B}" srcId="{010B89DD-80B2-4A2B-B5C6-5F903806937F}" destId="{5D4015FA-4101-4045-BCB7-CE19BAB0FEF1}" srcOrd="1" destOrd="0" parTransId="{79906F26-415A-4051-89FA-77FE01A1320E}" sibTransId="{25C01C0B-4748-4450-8B4A-1AD873988CBE}"/>
    <dgm:cxn modelId="{224CF304-83AD-40E2-8C86-CB78A11004DA}" type="presOf" srcId="{F493C6FC-30C2-4A51-9193-6E580901A615}" destId="{4120B634-F222-4048-9359-0C4405146E83}" srcOrd="0" destOrd="0" presId="urn:microsoft.com/office/officeart/2005/8/layout/pList1"/>
    <dgm:cxn modelId="{635AD737-7034-4523-8BE8-EACCBC0F85C4}" srcId="{010B89DD-80B2-4A2B-B5C6-5F903806937F}" destId="{D7097F00-B172-4FDA-8BBA-93FD7BE80516}" srcOrd="0" destOrd="0" parTransId="{2913C5DF-7AD4-42FD-B7DD-767F20F29055}" sibTransId="{72B7AF30-6355-4549-A351-CF7B02048C7C}"/>
    <dgm:cxn modelId="{4A79DBE7-39D9-495A-A4C7-3D9DD7AEE9AD}" type="presOf" srcId="{89125911-6083-4D03-A322-8AD4BC5FBFFF}" destId="{A5AE9FD9-1847-44E4-B685-536DEB83693F}" srcOrd="0" destOrd="0" presId="urn:microsoft.com/office/officeart/2005/8/layout/pList1"/>
    <dgm:cxn modelId="{7A8BF3F9-94BB-4ADF-9E96-2C3BFA23BD29}" type="presOf" srcId="{00DC2607-91B2-4515-A2D9-77C76FB73FFA}" destId="{EF068D39-9488-4290-A0AD-DF53DBBEB5DB}" srcOrd="0" destOrd="0" presId="urn:microsoft.com/office/officeart/2005/8/layout/pList1"/>
    <dgm:cxn modelId="{4CAC60CD-19D6-44C5-BD89-E582C75346D7}" type="presOf" srcId="{0C63943F-EF6C-4E39-ACC3-7132BB4952CB}" destId="{AB82E104-32E9-4842-B060-C8FB7A6C6D07}" srcOrd="0" destOrd="0" presId="urn:microsoft.com/office/officeart/2005/8/layout/pList1"/>
    <dgm:cxn modelId="{D8E02872-00D1-40A6-AC3C-00E916641290}" type="presOf" srcId="{25C01C0B-4748-4450-8B4A-1AD873988CBE}" destId="{E53E8535-7D6B-4468-9A75-EE2EB88C0360}" srcOrd="0" destOrd="0" presId="urn:microsoft.com/office/officeart/2005/8/layout/pList1"/>
    <dgm:cxn modelId="{067B6907-D1BD-4B8D-A969-38563DB4B6E4}" srcId="{010B89DD-80B2-4A2B-B5C6-5F903806937F}" destId="{78C2039B-1A20-4CAC-8EB8-AB0FA98E4AA3}" srcOrd="4" destOrd="0" parTransId="{5CFACC3B-54D0-48C3-9E68-08F81B41078E}" sibTransId="{E15003C5-4906-4DEF-9C2A-8A0591897D86}"/>
    <dgm:cxn modelId="{2AC7FECA-6883-4E1E-8F6F-12DC71FAAABE}" srcId="{010B89DD-80B2-4A2B-B5C6-5F903806937F}" destId="{78FE83F0-2FA7-4DEC-89EC-437CA9A98B6E}" srcOrd="9" destOrd="0" parTransId="{C0CA1D9F-4ABD-4E14-894C-4D3003BC54E4}" sibTransId="{00DC2607-91B2-4515-A2D9-77C76FB73FFA}"/>
    <dgm:cxn modelId="{E5E5000D-BD0B-41FB-A9B9-542086C9149A}" srcId="{010B89DD-80B2-4A2B-B5C6-5F903806937F}" destId="{CE601ACD-21BE-4D37-89E7-A16E895D5870}" srcOrd="6" destOrd="0" parTransId="{DC2BB710-E374-4382-9503-04263728D3AF}" sibTransId="{5AFDB5E4-8643-4DBC-83BE-E07B4C33A6A1}"/>
    <dgm:cxn modelId="{50B2C922-CA63-4FAE-ADBB-7097E43E0925}" type="presOf" srcId="{9E0B327A-F53B-43FE-B173-440B9FF9C390}" destId="{C376C1FF-1769-4ABC-BB28-1A0B85CB186E}" srcOrd="0" destOrd="0" presId="urn:microsoft.com/office/officeart/2005/8/layout/pList1"/>
    <dgm:cxn modelId="{732CD1CD-1307-4E82-B8D6-C3E78B6DC696}" srcId="{010B89DD-80B2-4A2B-B5C6-5F903806937F}" destId="{FEF610D6-00D7-4585-BF7E-1A74B4D4D905}" srcOrd="8" destOrd="0" parTransId="{0FC5161E-AB2B-4652-A212-C08A686EDFE2}" sibTransId="{26734C5B-C85D-4332-82A2-896A58132599}"/>
    <dgm:cxn modelId="{4D3855FF-7AE3-4900-A9C3-6195DC3297DA}" type="presOf" srcId="{CE601ACD-21BE-4D37-89E7-A16E895D5870}" destId="{6750980C-51E5-4015-96F3-0A4199280036}" srcOrd="0" destOrd="0" presId="urn:microsoft.com/office/officeart/2005/8/layout/pList1"/>
    <dgm:cxn modelId="{1B1798B5-7588-47F1-BC5D-F54001B36F7E}" type="presOf" srcId="{4812A5D8-4411-467D-9685-DC537DAB84D8}" destId="{AEA20D63-A751-45DD-B12B-34385FBC99F0}" srcOrd="0" destOrd="0" presId="urn:microsoft.com/office/officeart/2005/8/layout/pList1"/>
    <dgm:cxn modelId="{3216E0A7-DD1E-4BCF-901B-7B8DFCD96C1E}" type="presOf" srcId="{76351C6D-880A-4FF7-A39C-74C3E5464B4A}" destId="{ED032E9F-29F8-4444-AB3D-985644D1F597}" srcOrd="0" destOrd="0" presId="urn:microsoft.com/office/officeart/2005/8/layout/pList1"/>
    <dgm:cxn modelId="{11F90052-0EEB-48DA-AE9E-E11EA5424FEB}" type="presOf" srcId="{F0E36F61-2FDD-4A42-ADA7-51F615BC7511}" destId="{554187F8-598D-4C87-B770-3C1253C12E76}" srcOrd="0" destOrd="0" presId="urn:microsoft.com/office/officeart/2005/8/layout/pList1"/>
    <dgm:cxn modelId="{1C68C59A-9CAA-4A66-9463-5DCF9434BD86}" type="presOf" srcId="{30195EB3-2DDD-4B11-8553-A5F737D23EEE}" destId="{3E5605E6-E55B-4696-BDA1-0DA4ED6E6087}" srcOrd="0" destOrd="0" presId="urn:microsoft.com/office/officeart/2005/8/layout/pList1"/>
    <dgm:cxn modelId="{F1EAEA7D-8653-4666-A8B9-9C6B841A46FB}" type="presOf" srcId="{5AFDB5E4-8643-4DBC-83BE-E07B4C33A6A1}" destId="{35FACDE2-8A41-4882-BEFF-171221E47550}" srcOrd="0" destOrd="0" presId="urn:microsoft.com/office/officeart/2005/8/layout/pList1"/>
    <dgm:cxn modelId="{28A7E3E4-3CD9-4A2F-B7D4-C5057DC7AC9F}" type="presOf" srcId="{010B89DD-80B2-4A2B-B5C6-5F903806937F}" destId="{D916EF7B-8101-4570-8D0E-EFD7ABD60C1E}" srcOrd="0" destOrd="0" presId="urn:microsoft.com/office/officeart/2005/8/layout/pList1"/>
    <dgm:cxn modelId="{1E11C42B-1FA7-4990-84C5-A656D34C6E10}" type="presOf" srcId="{26734C5B-C85D-4332-82A2-896A58132599}" destId="{69D6BB19-5408-4D67-BFB7-3AEBD2ED81F2}" srcOrd="0" destOrd="0" presId="urn:microsoft.com/office/officeart/2005/8/layout/pList1"/>
    <dgm:cxn modelId="{E420AD4E-A16D-4939-8A6E-C1A3D7F1F5F3}" type="presOf" srcId="{5D4015FA-4101-4045-BCB7-CE19BAB0FEF1}" destId="{BBF3B213-9F30-49B8-A686-25BCEE319769}" srcOrd="0" destOrd="0" presId="urn:microsoft.com/office/officeart/2005/8/layout/pList1"/>
    <dgm:cxn modelId="{CA6420B9-F12E-4CC3-917D-5543D12FA938}" type="presOf" srcId="{D7097F00-B172-4FDA-8BBA-93FD7BE80516}" destId="{9A106C0F-8B5C-4B8F-8785-0843C508372B}" srcOrd="0" destOrd="0" presId="urn:microsoft.com/office/officeart/2005/8/layout/pList1"/>
    <dgm:cxn modelId="{482E9ED5-28B4-4982-8C36-0892F4F21E04}" type="presOf" srcId="{FEF610D6-00D7-4585-BF7E-1A74B4D4D905}" destId="{2184B8ED-46B8-4801-8E49-810C27725EBB}" srcOrd="0" destOrd="0" presId="urn:microsoft.com/office/officeart/2005/8/layout/pList1"/>
    <dgm:cxn modelId="{A39D4BB9-9B96-42BD-9DDB-F9BE6367181C}" type="presParOf" srcId="{D916EF7B-8101-4570-8D0E-EFD7ABD60C1E}" destId="{7EBBE760-47B3-4A56-8199-23C0BF2A109D}" srcOrd="0" destOrd="0" presId="urn:microsoft.com/office/officeart/2005/8/layout/pList1"/>
    <dgm:cxn modelId="{CE722C17-F308-4BCE-9CC1-DB93BF34C1B7}" type="presParOf" srcId="{7EBBE760-47B3-4A56-8199-23C0BF2A109D}" destId="{580CB8EA-878F-4140-8510-02A1142145CC}" srcOrd="0" destOrd="0" presId="urn:microsoft.com/office/officeart/2005/8/layout/pList1"/>
    <dgm:cxn modelId="{4502FC23-9600-46DE-94F1-1D30CAA5E2A6}" type="presParOf" srcId="{7EBBE760-47B3-4A56-8199-23C0BF2A109D}" destId="{9A106C0F-8B5C-4B8F-8785-0843C508372B}" srcOrd="1" destOrd="0" presId="urn:microsoft.com/office/officeart/2005/8/layout/pList1"/>
    <dgm:cxn modelId="{E90E710A-76CF-4E8E-B410-1AE17C4B78F5}" type="presParOf" srcId="{D916EF7B-8101-4570-8D0E-EFD7ABD60C1E}" destId="{AB79D8EA-FA7A-4588-ABC6-368B52E6715C}" srcOrd="1" destOrd="0" presId="urn:microsoft.com/office/officeart/2005/8/layout/pList1"/>
    <dgm:cxn modelId="{7BF6502C-F803-43D8-879D-1A05A01E3610}" type="presParOf" srcId="{D916EF7B-8101-4570-8D0E-EFD7ABD60C1E}" destId="{D66EE81F-D3D4-4920-A6E5-5D571F9435EE}" srcOrd="2" destOrd="0" presId="urn:microsoft.com/office/officeart/2005/8/layout/pList1"/>
    <dgm:cxn modelId="{33908060-2815-4A3E-B199-1F9AC99B7B9C}" type="presParOf" srcId="{D66EE81F-D3D4-4920-A6E5-5D571F9435EE}" destId="{D7B459A1-F199-4B40-B966-3EB80BC153F2}" srcOrd="0" destOrd="0" presId="urn:microsoft.com/office/officeart/2005/8/layout/pList1"/>
    <dgm:cxn modelId="{17050538-D4F9-4498-A88A-D1D4F32EEC7B}" type="presParOf" srcId="{D66EE81F-D3D4-4920-A6E5-5D571F9435EE}" destId="{BBF3B213-9F30-49B8-A686-25BCEE319769}" srcOrd="1" destOrd="0" presId="urn:microsoft.com/office/officeart/2005/8/layout/pList1"/>
    <dgm:cxn modelId="{A74FCFB2-69F9-4D5A-9BFE-53197626B90B}" type="presParOf" srcId="{D916EF7B-8101-4570-8D0E-EFD7ABD60C1E}" destId="{E53E8535-7D6B-4468-9A75-EE2EB88C0360}" srcOrd="3" destOrd="0" presId="urn:microsoft.com/office/officeart/2005/8/layout/pList1"/>
    <dgm:cxn modelId="{193AB88D-5E98-4D97-9998-7B7E390FE637}" type="presParOf" srcId="{D916EF7B-8101-4570-8D0E-EFD7ABD60C1E}" destId="{B9025D8A-4159-4E6D-A849-BA122744E4E9}" srcOrd="4" destOrd="0" presId="urn:microsoft.com/office/officeart/2005/8/layout/pList1"/>
    <dgm:cxn modelId="{2BE3543D-A503-4A57-AD9C-EE8491396B44}" type="presParOf" srcId="{B9025D8A-4159-4E6D-A849-BA122744E4E9}" destId="{ED24C483-5F2A-4A01-8E7E-54F8435F9D6C}" srcOrd="0" destOrd="0" presId="urn:microsoft.com/office/officeart/2005/8/layout/pList1"/>
    <dgm:cxn modelId="{B3097B91-875D-4A02-ABE5-DE951D0116D3}" type="presParOf" srcId="{B9025D8A-4159-4E6D-A849-BA122744E4E9}" destId="{C376C1FF-1769-4ABC-BB28-1A0B85CB186E}" srcOrd="1" destOrd="0" presId="urn:microsoft.com/office/officeart/2005/8/layout/pList1"/>
    <dgm:cxn modelId="{3674C9B2-71E7-47C7-9DDB-61CDEE902597}" type="presParOf" srcId="{D916EF7B-8101-4570-8D0E-EFD7ABD60C1E}" destId="{06E090AE-8C72-4B00-9D92-EBD842502602}" srcOrd="5" destOrd="0" presId="urn:microsoft.com/office/officeart/2005/8/layout/pList1"/>
    <dgm:cxn modelId="{4D3C6001-93DD-4092-AC26-48265E772E33}" type="presParOf" srcId="{D916EF7B-8101-4570-8D0E-EFD7ABD60C1E}" destId="{DCB30A32-61E0-4DB8-A535-887A46088543}" srcOrd="6" destOrd="0" presId="urn:microsoft.com/office/officeart/2005/8/layout/pList1"/>
    <dgm:cxn modelId="{65DDBDFE-E33F-446F-9908-BE9E9FB968FE}" type="presParOf" srcId="{DCB30A32-61E0-4DB8-A535-887A46088543}" destId="{9E02DA59-C8A6-4D98-B20D-9A01387C5B60}" srcOrd="0" destOrd="0" presId="urn:microsoft.com/office/officeart/2005/8/layout/pList1"/>
    <dgm:cxn modelId="{CB92218A-7A4E-4332-A1E7-A1D29BC0BE36}" type="presParOf" srcId="{DCB30A32-61E0-4DB8-A535-887A46088543}" destId="{ED032E9F-29F8-4444-AB3D-985644D1F597}" srcOrd="1" destOrd="0" presId="urn:microsoft.com/office/officeart/2005/8/layout/pList1"/>
    <dgm:cxn modelId="{FB8ED1F5-CC8A-4995-8C41-000365110691}" type="presParOf" srcId="{D916EF7B-8101-4570-8D0E-EFD7ABD60C1E}" destId="{554187F8-598D-4C87-B770-3C1253C12E76}" srcOrd="7" destOrd="0" presId="urn:microsoft.com/office/officeart/2005/8/layout/pList1"/>
    <dgm:cxn modelId="{55CAA6F8-F019-48F5-B794-D6CFCBE3219C}" type="presParOf" srcId="{D916EF7B-8101-4570-8D0E-EFD7ABD60C1E}" destId="{57C0131F-B458-44A3-AA5E-1931221F6332}" srcOrd="8" destOrd="0" presId="urn:microsoft.com/office/officeart/2005/8/layout/pList1"/>
    <dgm:cxn modelId="{0C84D33F-5469-440E-9CF8-3E87DEE4114D}" type="presParOf" srcId="{57C0131F-B458-44A3-AA5E-1931221F6332}" destId="{CD4FE2E2-FF75-414D-893F-73BE82D84564}" srcOrd="0" destOrd="0" presId="urn:microsoft.com/office/officeart/2005/8/layout/pList1"/>
    <dgm:cxn modelId="{78484120-53B6-4505-AD06-0B3386248274}" type="presParOf" srcId="{57C0131F-B458-44A3-AA5E-1931221F6332}" destId="{8E8C73ED-D753-4461-93E5-3EAE48891C18}" srcOrd="1" destOrd="0" presId="urn:microsoft.com/office/officeart/2005/8/layout/pList1"/>
    <dgm:cxn modelId="{D8ED3F7E-A9D0-4DBC-B4F4-2091BEA5AF19}" type="presParOf" srcId="{D916EF7B-8101-4570-8D0E-EFD7ABD60C1E}" destId="{7022A244-5F33-4B7F-9838-8BDF51E62364}" srcOrd="9" destOrd="0" presId="urn:microsoft.com/office/officeart/2005/8/layout/pList1"/>
    <dgm:cxn modelId="{48DFEB56-8C56-46BB-A90E-4C294A70FFE3}" type="presParOf" srcId="{D916EF7B-8101-4570-8D0E-EFD7ABD60C1E}" destId="{5254A08D-DFD1-4118-BEA3-AA53C603E1CA}" srcOrd="10" destOrd="0" presId="urn:microsoft.com/office/officeart/2005/8/layout/pList1"/>
    <dgm:cxn modelId="{9F488112-3414-47EA-AF2C-8D5B317176F3}" type="presParOf" srcId="{5254A08D-DFD1-4118-BEA3-AA53C603E1CA}" destId="{5C805EAE-582C-457A-9BFD-FD8D18CDEB2D}" srcOrd="0" destOrd="0" presId="urn:microsoft.com/office/officeart/2005/8/layout/pList1"/>
    <dgm:cxn modelId="{4B804EB5-0C3E-41F7-87E2-5700D8414A17}" type="presParOf" srcId="{5254A08D-DFD1-4118-BEA3-AA53C603E1CA}" destId="{AEA20D63-A751-45DD-B12B-34385FBC99F0}" srcOrd="1" destOrd="0" presId="urn:microsoft.com/office/officeart/2005/8/layout/pList1"/>
    <dgm:cxn modelId="{CC909D43-EC8B-40A8-BC0A-D225BB07E3EC}" type="presParOf" srcId="{D916EF7B-8101-4570-8D0E-EFD7ABD60C1E}" destId="{AB82E104-32E9-4842-B060-C8FB7A6C6D07}" srcOrd="11" destOrd="0" presId="urn:microsoft.com/office/officeart/2005/8/layout/pList1"/>
    <dgm:cxn modelId="{18D5C1EB-6429-44F2-97D3-E052A1179668}" type="presParOf" srcId="{D916EF7B-8101-4570-8D0E-EFD7ABD60C1E}" destId="{57F21EFC-B700-4575-B110-DC6BEA90D91C}" srcOrd="12" destOrd="0" presId="urn:microsoft.com/office/officeart/2005/8/layout/pList1"/>
    <dgm:cxn modelId="{083B9340-98B8-4661-A186-5C9DA1274B15}" type="presParOf" srcId="{57F21EFC-B700-4575-B110-DC6BEA90D91C}" destId="{FE25AE55-0D17-47D3-8D03-487749316361}" srcOrd="0" destOrd="0" presId="urn:microsoft.com/office/officeart/2005/8/layout/pList1"/>
    <dgm:cxn modelId="{90ECA5DB-DD27-49A3-A407-9F86F5A3ECFC}" type="presParOf" srcId="{57F21EFC-B700-4575-B110-DC6BEA90D91C}" destId="{6750980C-51E5-4015-96F3-0A4199280036}" srcOrd="1" destOrd="0" presId="urn:microsoft.com/office/officeart/2005/8/layout/pList1"/>
    <dgm:cxn modelId="{F5280D36-B021-42FC-8CF7-0BB341F6D660}" type="presParOf" srcId="{D916EF7B-8101-4570-8D0E-EFD7ABD60C1E}" destId="{35FACDE2-8A41-4882-BEFF-171221E47550}" srcOrd="13" destOrd="0" presId="urn:microsoft.com/office/officeart/2005/8/layout/pList1"/>
    <dgm:cxn modelId="{E356C60D-284D-4F45-B64D-520BABECF78D}" type="presParOf" srcId="{D916EF7B-8101-4570-8D0E-EFD7ABD60C1E}" destId="{EA806650-C36E-40F6-9619-647C69AED526}" srcOrd="14" destOrd="0" presId="urn:microsoft.com/office/officeart/2005/8/layout/pList1"/>
    <dgm:cxn modelId="{35AE7C40-02E7-475B-8A6B-2B7A2A186A71}" type="presParOf" srcId="{EA806650-C36E-40F6-9619-647C69AED526}" destId="{A5F98898-EF43-4332-89FB-3FE85BAE466F}" srcOrd="0" destOrd="0" presId="urn:microsoft.com/office/officeart/2005/8/layout/pList1"/>
    <dgm:cxn modelId="{E43F3DFF-01B3-4B1B-A1BB-45E80FE57932}" type="presParOf" srcId="{EA806650-C36E-40F6-9619-647C69AED526}" destId="{A5AE9FD9-1847-44E4-B685-536DEB83693F}" srcOrd="1" destOrd="0" presId="urn:microsoft.com/office/officeart/2005/8/layout/pList1"/>
    <dgm:cxn modelId="{E0A00836-9166-4A18-B871-21671861436F}" type="presParOf" srcId="{D916EF7B-8101-4570-8D0E-EFD7ABD60C1E}" destId="{4120B634-F222-4048-9359-0C4405146E83}" srcOrd="15" destOrd="0" presId="urn:microsoft.com/office/officeart/2005/8/layout/pList1"/>
    <dgm:cxn modelId="{0F9AD381-40CC-4013-B828-82E94FB41091}" type="presParOf" srcId="{D916EF7B-8101-4570-8D0E-EFD7ABD60C1E}" destId="{19A0EB76-8F49-4E07-9BCA-F051C5FE685F}" srcOrd="16" destOrd="0" presId="urn:microsoft.com/office/officeart/2005/8/layout/pList1"/>
    <dgm:cxn modelId="{55F93B26-2FAF-4B37-BD4C-CE44ABD504AA}" type="presParOf" srcId="{19A0EB76-8F49-4E07-9BCA-F051C5FE685F}" destId="{4856A4CA-53D6-45D8-B45E-C89FD9516CD9}" srcOrd="0" destOrd="0" presId="urn:microsoft.com/office/officeart/2005/8/layout/pList1"/>
    <dgm:cxn modelId="{8033F6FE-5072-4BDE-AD89-A5668EFFC544}" type="presParOf" srcId="{19A0EB76-8F49-4E07-9BCA-F051C5FE685F}" destId="{2184B8ED-46B8-4801-8E49-810C27725EBB}" srcOrd="1" destOrd="0" presId="urn:microsoft.com/office/officeart/2005/8/layout/pList1"/>
    <dgm:cxn modelId="{904D1C5D-380A-46CA-A866-AA01624B7272}" type="presParOf" srcId="{D916EF7B-8101-4570-8D0E-EFD7ABD60C1E}" destId="{69D6BB19-5408-4D67-BFB7-3AEBD2ED81F2}" srcOrd="17" destOrd="0" presId="urn:microsoft.com/office/officeart/2005/8/layout/pList1"/>
    <dgm:cxn modelId="{12EF7A39-A84B-42CB-B959-9A78D913DDE9}" type="presParOf" srcId="{D916EF7B-8101-4570-8D0E-EFD7ABD60C1E}" destId="{761ED06E-0758-49F2-B6C3-5C3367243A14}" srcOrd="18" destOrd="0" presId="urn:microsoft.com/office/officeart/2005/8/layout/pList1"/>
    <dgm:cxn modelId="{74B47BC7-90D1-4CBD-86C9-7A9A0F8D5D12}" type="presParOf" srcId="{761ED06E-0758-49F2-B6C3-5C3367243A14}" destId="{83FE2856-1519-4AEB-892D-6F25E11F4A7B}" srcOrd="0" destOrd="0" presId="urn:microsoft.com/office/officeart/2005/8/layout/pList1"/>
    <dgm:cxn modelId="{FA2B0FC0-4BC5-48D0-8B07-5EBBFBBF13FB}" type="presParOf" srcId="{761ED06E-0758-49F2-B6C3-5C3367243A14}" destId="{F7FAA7BA-FA9A-4345-AA91-003BC1F4F0E7}" srcOrd="1" destOrd="0" presId="urn:microsoft.com/office/officeart/2005/8/layout/pList1"/>
    <dgm:cxn modelId="{F0A5E78F-BF56-4671-B9CF-47F6BDB478F9}" type="presParOf" srcId="{D916EF7B-8101-4570-8D0E-EFD7ABD60C1E}" destId="{EF068D39-9488-4290-A0AD-DF53DBBEB5DB}" srcOrd="19" destOrd="0" presId="urn:microsoft.com/office/officeart/2005/8/layout/pList1"/>
    <dgm:cxn modelId="{51730BC7-7267-4D96-A771-5F57F21B7BC7}" type="presParOf" srcId="{D916EF7B-8101-4570-8D0E-EFD7ABD60C1E}" destId="{455954A7-E728-47DF-B555-FD2F7D2AEF69}" srcOrd="20" destOrd="0" presId="urn:microsoft.com/office/officeart/2005/8/layout/pList1"/>
    <dgm:cxn modelId="{FB08205A-4C29-4EEA-97FD-31AEB9CE350D}" type="presParOf" srcId="{455954A7-E728-47DF-B555-FD2F7D2AEF69}" destId="{76B48448-3961-4243-98F2-D1A05A93DBEA}" srcOrd="0" destOrd="0" presId="urn:microsoft.com/office/officeart/2005/8/layout/pList1"/>
    <dgm:cxn modelId="{4C9D8BC4-A059-43AC-B9A0-DE3A14967C7B}" type="presParOf" srcId="{455954A7-E728-47DF-B555-FD2F7D2AEF69}" destId="{3E5605E6-E55B-4696-BDA1-0DA4ED6E6087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10B89DD-80B2-4A2B-B5C6-5F903806937F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7097F00-B172-4FDA-8BBA-93FD7BE80516}">
      <dgm:prSet phldrT="[Текст]"/>
      <dgm:spPr/>
      <dgm:t>
        <a:bodyPr/>
        <a:lstStyle/>
        <a:p>
          <a:r>
            <a:rPr lang="kk-KZ" dirty="0" smtClean="0"/>
            <a:t>1</a:t>
          </a:r>
          <a:endParaRPr lang="ru-RU" dirty="0"/>
        </a:p>
      </dgm:t>
    </dgm:pt>
    <dgm:pt modelId="{2913C5DF-7AD4-42FD-B7DD-767F20F29055}" type="parTrans" cxnId="{635AD737-7034-4523-8BE8-EACCBC0F85C4}">
      <dgm:prSet/>
      <dgm:spPr/>
      <dgm:t>
        <a:bodyPr/>
        <a:lstStyle/>
        <a:p>
          <a:endParaRPr lang="ru-RU"/>
        </a:p>
      </dgm:t>
    </dgm:pt>
    <dgm:pt modelId="{72B7AF30-6355-4549-A351-CF7B02048C7C}" type="sibTrans" cxnId="{635AD737-7034-4523-8BE8-EACCBC0F85C4}">
      <dgm:prSet/>
      <dgm:spPr/>
      <dgm:t>
        <a:bodyPr/>
        <a:lstStyle/>
        <a:p>
          <a:endParaRPr lang="ru-RU"/>
        </a:p>
      </dgm:t>
    </dgm:pt>
    <dgm:pt modelId="{5D4015FA-4101-4045-BCB7-CE19BAB0FEF1}">
      <dgm:prSet phldrT="[Текст]"/>
      <dgm:spPr/>
      <dgm:t>
        <a:bodyPr/>
        <a:lstStyle/>
        <a:p>
          <a:r>
            <a:rPr lang="kk-KZ" dirty="0" smtClean="0"/>
            <a:t>2</a:t>
          </a:r>
          <a:endParaRPr lang="ru-RU" dirty="0"/>
        </a:p>
      </dgm:t>
    </dgm:pt>
    <dgm:pt modelId="{79906F26-415A-4051-89FA-77FE01A1320E}" type="parTrans" cxnId="{2C294DDC-6113-4EEC-B012-8C62B2955C9B}">
      <dgm:prSet/>
      <dgm:spPr/>
      <dgm:t>
        <a:bodyPr/>
        <a:lstStyle/>
        <a:p>
          <a:endParaRPr lang="ru-RU"/>
        </a:p>
      </dgm:t>
    </dgm:pt>
    <dgm:pt modelId="{25C01C0B-4748-4450-8B4A-1AD873988CBE}" type="sibTrans" cxnId="{2C294DDC-6113-4EEC-B012-8C62B2955C9B}">
      <dgm:prSet/>
      <dgm:spPr/>
      <dgm:t>
        <a:bodyPr/>
        <a:lstStyle/>
        <a:p>
          <a:endParaRPr lang="ru-RU"/>
        </a:p>
      </dgm:t>
    </dgm:pt>
    <dgm:pt modelId="{9E0B327A-F53B-43FE-B173-440B9FF9C390}">
      <dgm:prSet phldrT="[Текст]"/>
      <dgm:spPr/>
      <dgm:t>
        <a:bodyPr/>
        <a:lstStyle/>
        <a:p>
          <a:r>
            <a:rPr lang="kk-KZ" dirty="0" smtClean="0"/>
            <a:t>3</a:t>
          </a:r>
          <a:endParaRPr lang="ru-RU" dirty="0"/>
        </a:p>
      </dgm:t>
    </dgm:pt>
    <dgm:pt modelId="{A89784C1-BC66-4FED-8922-1E95975EAC84}" type="parTrans" cxnId="{5D95E96A-450F-4F1C-B3EB-3289C8789E15}">
      <dgm:prSet/>
      <dgm:spPr/>
      <dgm:t>
        <a:bodyPr/>
        <a:lstStyle/>
        <a:p>
          <a:endParaRPr lang="ru-RU"/>
        </a:p>
      </dgm:t>
    </dgm:pt>
    <dgm:pt modelId="{0CCE5080-4844-4735-A99A-5DF38CB08558}" type="sibTrans" cxnId="{5D95E96A-450F-4F1C-B3EB-3289C8789E15}">
      <dgm:prSet/>
      <dgm:spPr/>
      <dgm:t>
        <a:bodyPr/>
        <a:lstStyle/>
        <a:p>
          <a:endParaRPr lang="ru-RU"/>
        </a:p>
      </dgm:t>
    </dgm:pt>
    <dgm:pt modelId="{76351C6D-880A-4FF7-A39C-74C3E5464B4A}">
      <dgm:prSet phldrT="[Текст]"/>
      <dgm:spPr/>
      <dgm:t>
        <a:bodyPr/>
        <a:lstStyle/>
        <a:p>
          <a:r>
            <a:rPr lang="kk-KZ" dirty="0" smtClean="0"/>
            <a:t>4</a:t>
          </a:r>
          <a:endParaRPr lang="ru-RU" dirty="0"/>
        </a:p>
      </dgm:t>
    </dgm:pt>
    <dgm:pt modelId="{ACB1FF02-B929-41CB-82D5-AFF500F4C6EB}" type="parTrans" cxnId="{CE9F4AEA-351E-419C-9C4D-EA804CCB3B83}">
      <dgm:prSet/>
      <dgm:spPr/>
      <dgm:t>
        <a:bodyPr/>
        <a:lstStyle/>
        <a:p>
          <a:endParaRPr lang="ru-RU"/>
        </a:p>
      </dgm:t>
    </dgm:pt>
    <dgm:pt modelId="{F0E36F61-2FDD-4A42-ADA7-51F615BC7511}" type="sibTrans" cxnId="{CE9F4AEA-351E-419C-9C4D-EA804CCB3B83}">
      <dgm:prSet/>
      <dgm:spPr/>
      <dgm:t>
        <a:bodyPr/>
        <a:lstStyle/>
        <a:p>
          <a:endParaRPr lang="ru-RU"/>
        </a:p>
      </dgm:t>
    </dgm:pt>
    <dgm:pt modelId="{78C2039B-1A20-4CAC-8EB8-AB0FA98E4AA3}">
      <dgm:prSet/>
      <dgm:spPr/>
      <dgm:t>
        <a:bodyPr/>
        <a:lstStyle/>
        <a:p>
          <a:r>
            <a:rPr lang="kk-KZ" dirty="0" smtClean="0"/>
            <a:t>5</a:t>
          </a:r>
          <a:endParaRPr lang="ru-RU" dirty="0"/>
        </a:p>
      </dgm:t>
    </dgm:pt>
    <dgm:pt modelId="{5CFACC3B-54D0-48C3-9E68-08F81B41078E}" type="parTrans" cxnId="{067B6907-D1BD-4B8D-A969-38563DB4B6E4}">
      <dgm:prSet/>
      <dgm:spPr/>
      <dgm:t>
        <a:bodyPr/>
        <a:lstStyle/>
        <a:p>
          <a:endParaRPr lang="ru-RU"/>
        </a:p>
      </dgm:t>
    </dgm:pt>
    <dgm:pt modelId="{E15003C5-4906-4DEF-9C2A-8A0591897D86}" type="sibTrans" cxnId="{067B6907-D1BD-4B8D-A969-38563DB4B6E4}">
      <dgm:prSet/>
      <dgm:spPr/>
      <dgm:t>
        <a:bodyPr/>
        <a:lstStyle/>
        <a:p>
          <a:endParaRPr lang="ru-RU"/>
        </a:p>
      </dgm:t>
    </dgm:pt>
    <dgm:pt modelId="{4812A5D8-4411-467D-9685-DC537DAB84D8}">
      <dgm:prSet/>
      <dgm:spPr/>
      <dgm:t>
        <a:bodyPr/>
        <a:lstStyle/>
        <a:p>
          <a:r>
            <a:rPr lang="kk-KZ" dirty="0" smtClean="0"/>
            <a:t>6</a:t>
          </a:r>
          <a:endParaRPr lang="ru-RU" dirty="0"/>
        </a:p>
      </dgm:t>
    </dgm:pt>
    <dgm:pt modelId="{177501EE-4571-4C49-A3D6-076544456644}" type="parTrans" cxnId="{1A1588C8-05BD-4548-86F4-D443E14ACD15}">
      <dgm:prSet/>
      <dgm:spPr/>
      <dgm:t>
        <a:bodyPr/>
        <a:lstStyle/>
        <a:p>
          <a:endParaRPr lang="ru-RU"/>
        </a:p>
      </dgm:t>
    </dgm:pt>
    <dgm:pt modelId="{0C63943F-EF6C-4E39-ACC3-7132BB4952CB}" type="sibTrans" cxnId="{1A1588C8-05BD-4548-86F4-D443E14ACD15}">
      <dgm:prSet/>
      <dgm:spPr/>
      <dgm:t>
        <a:bodyPr/>
        <a:lstStyle/>
        <a:p>
          <a:endParaRPr lang="ru-RU"/>
        </a:p>
      </dgm:t>
    </dgm:pt>
    <dgm:pt modelId="{CE601ACD-21BE-4D37-89E7-A16E895D5870}">
      <dgm:prSet/>
      <dgm:spPr/>
      <dgm:t>
        <a:bodyPr/>
        <a:lstStyle/>
        <a:p>
          <a:r>
            <a:rPr lang="kk-KZ" dirty="0" smtClean="0"/>
            <a:t>7</a:t>
          </a:r>
          <a:endParaRPr lang="ru-RU" dirty="0"/>
        </a:p>
      </dgm:t>
    </dgm:pt>
    <dgm:pt modelId="{DC2BB710-E374-4382-9503-04263728D3AF}" type="parTrans" cxnId="{E5E5000D-BD0B-41FB-A9B9-542086C9149A}">
      <dgm:prSet/>
      <dgm:spPr/>
      <dgm:t>
        <a:bodyPr/>
        <a:lstStyle/>
        <a:p>
          <a:endParaRPr lang="ru-RU"/>
        </a:p>
      </dgm:t>
    </dgm:pt>
    <dgm:pt modelId="{5AFDB5E4-8643-4DBC-83BE-E07B4C33A6A1}" type="sibTrans" cxnId="{E5E5000D-BD0B-41FB-A9B9-542086C9149A}">
      <dgm:prSet/>
      <dgm:spPr/>
      <dgm:t>
        <a:bodyPr/>
        <a:lstStyle/>
        <a:p>
          <a:endParaRPr lang="ru-RU"/>
        </a:p>
      </dgm:t>
    </dgm:pt>
    <dgm:pt modelId="{89125911-6083-4D03-A322-8AD4BC5FBFFF}">
      <dgm:prSet/>
      <dgm:spPr/>
      <dgm:t>
        <a:bodyPr/>
        <a:lstStyle/>
        <a:p>
          <a:r>
            <a:rPr lang="kk-KZ" dirty="0" smtClean="0"/>
            <a:t>8</a:t>
          </a:r>
          <a:endParaRPr lang="ru-RU" dirty="0"/>
        </a:p>
      </dgm:t>
    </dgm:pt>
    <dgm:pt modelId="{852F621F-ACCD-4F58-8A66-6DC45350523B}" type="parTrans" cxnId="{DD65B302-C6A3-43F8-A796-D5AB5B97DDD2}">
      <dgm:prSet/>
      <dgm:spPr/>
      <dgm:t>
        <a:bodyPr/>
        <a:lstStyle/>
        <a:p>
          <a:endParaRPr lang="ru-RU"/>
        </a:p>
      </dgm:t>
    </dgm:pt>
    <dgm:pt modelId="{F493C6FC-30C2-4A51-9193-6E580901A615}" type="sibTrans" cxnId="{DD65B302-C6A3-43F8-A796-D5AB5B97DDD2}">
      <dgm:prSet/>
      <dgm:spPr/>
      <dgm:t>
        <a:bodyPr/>
        <a:lstStyle/>
        <a:p>
          <a:endParaRPr lang="ru-RU"/>
        </a:p>
      </dgm:t>
    </dgm:pt>
    <dgm:pt modelId="{FEF610D6-00D7-4585-BF7E-1A74B4D4D905}">
      <dgm:prSet/>
      <dgm:spPr/>
      <dgm:t>
        <a:bodyPr/>
        <a:lstStyle/>
        <a:p>
          <a:r>
            <a:rPr lang="kk-KZ" dirty="0" smtClean="0"/>
            <a:t>9</a:t>
          </a:r>
          <a:endParaRPr lang="ru-RU" dirty="0"/>
        </a:p>
      </dgm:t>
    </dgm:pt>
    <dgm:pt modelId="{0FC5161E-AB2B-4652-A212-C08A686EDFE2}" type="parTrans" cxnId="{732CD1CD-1307-4E82-B8D6-C3E78B6DC696}">
      <dgm:prSet/>
      <dgm:spPr/>
      <dgm:t>
        <a:bodyPr/>
        <a:lstStyle/>
        <a:p>
          <a:endParaRPr lang="ru-RU"/>
        </a:p>
      </dgm:t>
    </dgm:pt>
    <dgm:pt modelId="{26734C5B-C85D-4332-82A2-896A58132599}" type="sibTrans" cxnId="{732CD1CD-1307-4E82-B8D6-C3E78B6DC696}">
      <dgm:prSet/>
      <dgm:spPr/>
      <dgm:t>
        <a:bodyPr/>
        <a:lstStyle/>
        <a:p>
          <a:endParaRPr lang="ru-RU"/>
        </a:p>
      </dgm:t>
    </dgm:pt>
    <dgm:pt modelId="{78FE83F0-2FA7-4DEC-89EC-437CA9A98B6E}">
      <dgm:prSet/>
      <dgm:spPr/>
      <dgm:t>
        <a:bodyPr/>
        <a:lstStyle/>
        <a:p>
          <a:r>
            <a:rPr lang="kk-KZ" dirty="0" smtClean="0"/>
            <a:t>10</a:t>
          </a:r>
          <a:endParaRPr lang="ru-RU" dirty="0"/>
        </a:p>
      </dgm:t>
    </dgm:pt>
    <dgm:pt modelId="{C0CA1D9F-4ABD-4E14-894C-4D3003BC54E4}" type="parTrans" cxnId="{2AC7FECA-6883-4E1E-8F6F-12DC71FAAABE}">
      <dgm:prSet/>
      <dgm:spPr/>
      <dgm:t>
        <a:bodyPr/>
        <a:lstStyle/>
        <a:p>
          <a:endParaRPr lang="ru-RU"/>
        </a:p>
      </dgm:t>
    </dgm:pt>
    <dgm:pt modelId="{00DC2607-91B2-4515-A2D9-77C76FB73FFA}" type="sibTrans" cxnId="{2AC7FECA-6883-4E1E-8F6F-12DC71FAAABE}">
      <dgm:prSet/>
      <dgm:spPr/>
      <dgm:t>
        <a:bodyPr/>
        <a:lstStyle/>
        <a:p>
          <a:endParaRPr lang="ru-RU"/>
        </a:p>
      </dgm:t>
    </dgm:pt>
    <dgm:pt modelId="{30195EB3-2DDD-4B11-8553-A5F737D23EEE}">
      <dgm:prSet/>
      <dgm:spPr/>
      <dgm:t>
        <a:bodyPr/>
        <a:lstStyle/>
        <a:p>
          <a:r>
            <a:rPr lang="kk-KZ" dirty="0" smtClean="0"/>
            <a:t>11</a:t>
          </a:r>
          <a:endParaRPr lang="ru-RU" dirty="0"/>
        </a:p>
      </dgm:t>
    </dgm:pt>
    <dgm:pt modelId="{5E419B30-08B4-4D8A-8DEA-A2684DB5723E}" type="parTrans" cxnId="{C6D31B43-43AF-4007-B936-2615D34E39CD}">
      <dgm:prSet/>
      <dgm:spPr/>
      <dgm:t>
        <a:bodyPr/>
        <a:lstStyle/>
        <a:p>
          <a:endParaRPr lang="ru-RU"/>
        </a:p>
      </dgm:t>
    </dgm:pt>
    <dgm:pt modelId="{430558BD-4446-4B27-8C0C-F62846958E4C}" type="sibTrans" cxnId="{C6D31B43-43AF-4007-B936-2615D34E39CD}">
      <dgm:prSet/>
      <dgm:spPr/>
      <dgm:t>
        <a:bodyPr/>
        <a:lstStyle/>
        <a:p>
          <a:endParaRPr lang="ru-RU"/>
        </a:p>
      </dgm:t>
    </dgm:pt>
    <dgm:pt modelId="{D916EF7B-8101-4570-8D0E-EFD7ABD60C1E}" type="pres">
      <dgm:prSet presAssocID="{010B89DD-80B2-4A2B-B5C6-5F90380693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BBE760-47B3-4A56-8199-23C0BF2A109D}" type="pres">
      <dgm:prSet presAssocID="{D7097F00-B172-4FDA-8BBA-93FD7BE80516}" presName="compNode" presStyleCnt="0"/>
      <dgm:spPr/>
    </dgm:pt>
    <dgm:pt modelId="{580CB8EA-878F-4140-8510-02A1142145CC}" type="pres">
      <dgm:prSet presAssocID="{D7097F00-B172-4FDA-8BBA-93FD7BE80516}" presName="pictRect" presStyleLbl="node1" presStyleIdx="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A106C0F-8B5C-4B8F-8785-0843C508372B}" type="pres">
      <dgm:prSet presAssocID="{D7097F00-B172-4FDA-8BBA-93FD7BE80516}" presName="textRect" presStyleLbl="revTx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9D8EA-FA7A-4588-ABC6-368B52E6715C}" type="pres">
      <dgm:prSet presAssocID="{72B7AF30-6355-4549-A351-CF7B02048C7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66EE81F-D3D4-4920-A6E5-5D571F9435EE}" type="pres">
      <dgm:prSet presAssocID="{5D4015FA-4101-4045-BCB7-CE19BAB0FEF1}" presName="compNode" presStyleCnt="0"/>
      <dgm:spPr/>
    </dgm:pt>
    <dgm:pt modelId="{D7B459A1-F199-4B40-B966-3EB80BC153F2}" type="pres">
      <dgm:prSet presAssocID="{5D4015FA-4101-4045-BCB7-CE19BAB0FEF1}" presName="pictRect" presStyleLbl="node1" presStyleIdx="1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BBF3B213-9F30-49B8-A686-25BCEE319769}" type="pres">
      <dgm:prSet presAssocID="{5D4015FA-4101-4045-BCB7-CE19BAB0FEF1}" presName="textRect" presStyleLbl="revTx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E8535-7D6B-4468-9A75-EE2EB88C0360}" type="pres">
      <dgm:prSet presAssocID="{25C01C0B-4748-4450-8B4A-1AD873988CB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9025D8A-4159-4E6D-A849-BA122744E4E9}" type="pres">
      <dgm:prSet presAssocID="{9E0B327A-F53B-43FE-B173-440B9FF9C390}" presName="compNode" presStyleCnt="0"/>
      <dgm:spPr/>
    </dgm:pt>
    <dgm:pt modelId="{ED24C483-5F2A-4A01-8E7E-54F8435F9D6C}" type="pres">
      <dgm:prSet presAssocID="{9E0B327A-F53B-43FE-B173-440B9FF9C390}" presName="pictRect" presStyleLbl="node1" presStyleIdx="2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C376C1FF-1769-4ABC-BB28-1A0B85CB186E}" type="pres">
      <dgm:prSet presAssocID="{9E0B327A-F53B-43FE-B173-440B9FF9C390}" presName="textRect" presStyleLbl="revTx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090AE-8C72-4B00-9D92-EBD842502602}" type="pres">
      <dgm:prSet presAssocID="{0CCE5080-4844-4735-A99A-5DF38CB0855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CB30A32-61E0-4DB8-A535-887A46088543}" type="pres">
      <dgm:prSet presAssocID="{76351C6D-880A-4FF7-A39C-74C3E5464B4A}" presName="compNode" presStyleCnt="0"/>
      <dgm:spPr/>
    </dgm:pt>
    <dgm:pt modelId="{9E02DA59-C8A6-4D98-B20D-9A01387C5B60}" type="pres">
      <dgm:prSet presAssocID="{76351C6D-880A-4FF7-A39C-74C3E5464B4A}" presName="pictRect" presStyleLbl="node1" presStyleIdx="3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ED032E9F-29F8-4444-AB3D-985644D1F597}" type="pres">
      <dgm:prSet presAssocID="{76351C6D-880A-4FF7-A39C-74C3E5464B4A}" presName="textRect" presStyleLbl="revTx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187F8-598D-4C87-B770-3C1253C12E76}" type="pres">
      <dgm:prSet presAssocID="{F0E36F61-2FDD-4A42-ADA7-51F615BC751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C0131F-B458-44A3-AA5E-1931221F6332}" type="pres">
      <dgm:prSet presAssocID="{78C2039B-1A20-4CAC-8EB8-AB0FA98E4AA3}" presName="compNode" presStyleCnt="0"/>
      <dgm:spPr/>
    </dgm:pt>
    <dgm:pt modelId="{CD4FE2E2-FF75-414D-893F-73BE82D84564}" type="pres">
      <dgm:prSet presAssocID="{78C2039B-1A20-4CAC-8EB8-AB0FA98E4AA3}" presName="pictRect" presStyleLbl="node1" presStyleIdx="4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8E8C73ED-D753-4461-93E5-3EAE48891C18}" type="pres">
      <dgm:prSet presAssocID="{78C2039B-1A20-4CAC-8EB8-AB0FA98E4AA3}" presName="textRect" presStyleLbl="revTx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2A244-5F33-4B7F-9838-8BDF51E62364}" type="pres">
      <dgm:prSet presAssocID="{E15003C5-4906-4DEF-9C2A-8A0591897D8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254A08D-DFD1-4118-BEA3-AA53C603E1CA}" type="pres">
      <dgm:prSet presAssocID="{4812A5D8-4411-467D-9685-DC537DAB84D8}" presName="compNode" presStyleCnt="0"/>
      <dgm:spPr/>
    </dgm:pt>
    <dgm:pt modelId="{5C805EAE-582C-457A-9BFD-FD8D18CDEB2D}" type="pres">
      <dgm:prSet presAssocID="{4812A5D8-4411-467D-9685-DC537DAB84D8}" presName="pictRect" presStyleLbl="node1" presStyleIdx="5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AEA20D63-A751-45DD-B12B-34385FBC99F0}" type="pres">
      <dgm:prSet presAssocID="{4812A5D8-4411-467D-9685-DC537DAB84D8}" presName="textRect" presStyleLbl="revTx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2E104-32E9-4842-B060-C8FB7A6C6D07}" type="pres">
      <dgm:prSet presAssocID="{0C63943F-EF6C-4E39-ACC3-7132BB4952C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F21EFC-B700-4575-B110-DC6BEA90D91C}" type="pres">
      <dgm:prSet presAssocID="{CE601ACD-21BE-4D37-89E7-A16E895D5870}" presName="compNode" presStyleCnt="0"/>
      <dgm:spPr/>
    </dgm:pt>
    <dgm:pt modelId="{FE25AE55-0D17-47D3-8D03-487749316361}" type="pres">
      <dgm:prSet presAssocID="{CE601ACD-21BE-4D37-89E7-A16E895D5870}" presName="pictRect" presStyleLbl="node1" presStyleIdx="6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6750980C-51E5-4015-96F3-0A4199280036}" type="pres">
      <dgm:prSet presAssocID="{CE601ACD-21BE-4D37-89E7-A16E895D5870}" presName="textRect" presStyleLbl="revTx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ACDE2-8A41-4882-BEFF-171221E47550}" type="pres">
      <dgm:prSet presAssocID="{5AFDB5E4-8643-4DBC-83BE-E07B4C33A6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A806650-C36E-40F6-9619-647C69AED526}" type="pres">
      <dgm:prSet presAssocID="{89125911-6083-4D03-A322-8AD4BC5FBFFF}" presName="compNode" presStyleCnt="0"/>
      <dgm:spPr/>
    </dgm:pt>
    <dgm:pt modelId="{A5F98898-EF43-4332-89FB-3FE85BAE466F}" type="pres">
      <dgm:prSet presAssocID="{89125911-6083-4D03-A322-8AD4BC5FBFFF}" presName="pictRect" presStyleLbl="node1" presStyleIdx="7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sldjump"/>
          </dgm14:cNvPr>
        </a:ext>
      </dgm:extLst>
    </dgm:pt>
    <dgm:pt modelId="{A5AE9FD9-1847-44E4-B685-536DEB83693F}" type="pres">
      <dgm:prSet presAssocID="{89125911-6083-4D03-A322-8AD4BC5FBFFF}" presName="textRect" presStyleLbl="revTx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0B634-F222-4048-9359-0C4405146E83}" type="pres">
      <dgm:prSet presAssocID="{F493C6FC-30C2-4A51-9193-6E580901A61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9A0EB76-8F49-4E07-9BCA-F051C5FE685F}" type="pres">
      <dgm:prSet presAssocID="{FEF610D6-00D7-4585-BF7E-1A74B4D4D905}" presName="compNode" presStyleCnt="0"/>
      <dgm:spPr/>
    </dgm:pt>
    <dgm:pt modelId="{4856A4CA-53D6-45D8-B45E-C89FD9516CD9}" type="pres">
      <dgm:prSet presAssocID="{FEF610D6-00D7-4585-BF7E-1A74B4D4D905}" presName="pictRect" presStyleLbl="node1" presStyleIdx="8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9" action="ppaction://hlinksldjump"/>
          </dgm14:cNvPr>
        </a:ext>
      </dgm:extLst>
    </dgm:pt>
    <dgm:pt modelId="{2184B8ED-46B8-4801-8E49-810C27725EBB}" type="pres">
      <dgm:prSet presAssocID="{FEF610D6-00D7-4585-BF7E-1A74B4D4D905}" presName="textRect" presStyleLbl="revTx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6BB19-5408-4D67-BFB7-3AEBD2ED81F2}" type="pres">
      <dgm:prSet presAssocID="{26734C5B-C85D-4332-82A2-896A5813259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61ED06E-0758-49F2-B6C3-5C3367243A14}" type="pres">
      <dgm:prSet presAssocID="{78FE83F0-2FA7-4DEC-89EC-437CA9A98B6E}" presName="compNode" presStyleCnt="0"/>
      <dgm:spPr/>
    </dgm:pt>
    <dgm:pt modelId="{83FE2856-1519-4AEB-892D-6F25E11F4A7B}" type="pres">
      <dgm:prSet presAssocID="{78FE83F0-2FA7-4DEC-89EC-437CA9A98B6E}" presName="pictRect" presStyleLbl="node1" presStyleIdx="9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0" action="ppaction://hlinksldjump"/>
          </dgm14:cNvPr>
        </a:ext>
      </dgm:extLst>
    </dgm:pt>
    <dgm:pt modelId="{F7FAA7BA-FA9A-4345-AA91-003BC1F4F0E7}" type="pres">
      <dgm:prSet presAssocID="{78FE83F0-2FA7-4DEC-89EC-437CA9A98B6E}" presName="textRect" presStyleLbl="revTx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68D39-9488-4290-A0AD-DF53DBBEB5DB}" type="pres">
      <dgm:prSet presAssocID="{00DC2607-91B2-4515-A2D9-77C76FB73FF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55954A7-E728-47DF-B555-FD2F7D2AEF69}" type="pres">
      <dgm:prSet presAssocID="{30195EB3-2DDD-4B11-8553-A5F737D23EEE}" presName="compNode" presStyleCnt="0"/>
      <dgm:spPr/>
    </dgm:pt>
    <dgm:pt modelId="{76B48448-3961-4243-98F2-D1A05A93DBEA}" type="pres">
      <dgm:prSet presAssocID="{30195EB3-2DDD-4B11-8553-A5F737D23EEE}" presName="pictRect" presStyleLbl="node1" presStyleIdx="1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1" action="ppaction://hlinksldjump"/>
          </dgm14:cNvPr>
        </a:ext>
      </dgm:extLst>
    </dgm:pt>
    <dgm:pt modelId="{3E5605E6-E55B-4696-BDA1-0DA4ED6E6087}" type="pres">
      <dgm:prSet presAssocID="{30195EB3-2DDD-4B11-8553-A5F737D23EEE}" presName="textRect" presStyleLbl="revTx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192EBB-A70C-4AF4-B758-C0BFD6652734}" type="presOf" srcId="{78C2039B-1A20-4CAC-8EB8-AB0FA98E4AA3}" destId="{8E8C73ED-D753-4461-93E5-3EAE48891C18}" srcOrd="0" destOrd="0" presId="urn:microsoft.com/office/officeart/2005/8/layout/pList1"/>
    <dgm:cxn modelId="{7D038E2C-DEEB-48BC-970D-D179B6EF9E06}" type="presOf" srcId="{78FE83F0-2FA7-4DEC-89EC-437CA9A98B6E}" destId="{F7FAA7BA-FA9A-4345-AA91-003BC1F4F0E7}" srcOrd="0" destOrd="0" presId="urn:microsoft.com/office/officeart/2005/8/layout/pList1"/>
    <dgm:cxn modelId="{40FBEC79-F255-4968-87A5-B9DFE3EEDF5F}" type="presOf" srcId="{72B7AF30-6355-4549-A351-CF7B02048C7C}" destId="{AB79D8EA-FA7A-4588-ABC6-368B52E6715C}" srcOrd="0" destOrd="0" presId="urn:microsoft.com/office/officeart/2005/8/layout/pList1"/>
    <dgm:cxn modelId="{5D95E96A-450F-4F1C-B3EB-3289C8789E15}" srcId="{010B89DD-80B2-4A2B-B5C6-5F903806937F}" destId="{9E0B327A-F53B-43FE-B173-440B9FF9C390}" srcOrd="2" destOrd="0" parTransId="{A89784C1-BC66-4FED-8922-1E95975EAC84}" sibTransId="{0CCE5080-4844-4735-A99A-5DF38CB08558}"/>
    <dgm:cxn modelId="{09E96CC2-C227-4126-BEC2-77C0A796E81C}" type="presOf" srcId="{0CCE5080-4844-4735-A99A-5DF38CB08558}" destId="{06E090AE-8C72-4B00-9D92-EBD842502602}" srcOrd="0" destOrd="0" presId="urn:microsoft.com/office/officeart/2005/8/layout/pList1"/>
    <dgm:cxn modelId="{1A1588C8-05BD-4548-86F4-D443E14ACD15}" srcId="{010B89DD-80B2-4A2B-B5C6-5F903806937F}" destId="{4812A5D8-4411-467D-9685-DC537DAB84D8}" srcOrd="5" destOrd="0" parTransId="{177501EE-4571-4C49-A3D6-076544456644}" sibTransId="{0C63943F-EF6C-4E39-ACC3-7132BB4952CB}"/>
    <dgm:cxn modelId="{C6D31B43-43AF-4007-B936-2615D34E39CD}" srcId="{010B89DD-80B2-4A2B-B5C6-5F903806937F}" destId="{30195EB3-2DDD-4B11-8553-A5F737D23EEE}" srcOrd="10" destOrd="0" parTransId="{5E419B30-08B4-4D8A-8DEA-A2684DB5723E}" sibTransId="{430558BD-4446-4B27-8C0C-F62846958E4C}"/>
    <dgm:cxn modelId="{CE9F4AEA-351E-419C-9C4D-EA804CCB3B83}" srcId="{010B89DD-80B2-4A2B-B5C6-5F903806937F}" destId="{76351C6D-880A-4FF7-A39C-74C3E5464B4A}" srcOrd="3" destOrd="0" parTransId="{ACB1FF02-B929-41CB-82D5-AFF500F4C6EB}" sibTransId="{F0E36F61-2FDD-4A42-ADA7-51F615BC7511}"/>
    <dgm:cxn modelId="{1F1AB556-A5AF-4028-BE34-67944A90C9A3}" type="presOf" srcId="{E15003C5-4906-4DEF-9C2A-8A0591897D86}" destId="{7022A244-5F33-4B7F-9838-8BDF51E62364}" srcOrd="0" destOrd="0" presId="urn:microsoft.com/office/officeart/2005/8/layout/pList1"/>
    <dgm:cxn modelId="{DD65B302-C6A3-43F8-A796-D5AB5B97DDD2}" srcId="{010B89DD-80B2-4A2B-B5C6-5F903806937F}" destId="{89125911-6083-4D03-A322-8AD4BC5FBFFF}" srcOrd="7" destOrd="0" parTransId="{852F621F-ACCD-4F58-8A66-6DC45350523B}" sibTransId="{F493C6FC-30C2-4A51-9193-6E580901A615}"/>
    <dgm:cxn modelId="{2C294DDC-6113-4EEC-B012-8C62B2955C9B}" srcId="{010B89DD-80B2-4A2B-B5C6-5F903806937F}" destId="{5D4015FA-4101-4045-BCB7-CE19BAB0FEF1}" srcOrd="1" destOrd="0" parTransId="{79906F26-415A-4051-89FA-77FE01A1320E}" sibTransId="{25C01C0B-4748-4450-8B4A-1AD873988CBE}"/>
    <dgm:cxn modelId="{224CF304-83AD-40E2-8C86-CB78A11004DA}" type="presOf" srcId="{F493C6FC-30C2-4A51-9193-6E580901A615}" destId="{4120B634-F222-4048-9359-0C4405146E83}" srcOrd="0" destOrd="0" presId="urn:microsoft.com/office/officeart/2005/8/layout/pList1"/>
    <dgm:cxn modelId="{635AD737-7034-4523-8BE8-EACCBC0F85C4}" srcId="{010B89DD-80B2-4A2B-B5C6-5F903806937F}" destId="{D7097F00-B172-4FDA-8BBA-93FD7BE80516}" srcOrd="0" destOrd="0" parTransId="{2913C5DF-7AD4-42FD-B7DD-767F20F29055}" sibTransId="{72B7AF30-6355-4549-A351-CF7B02048C7C}"/>
    <dgm:cxn modelId="{4A79DBE7-39D9-495A-A4C7-3D9DD7AEE9AD}" type="presOf" srcId="{89125911-6083-4D03-A322-8AD4BC5FBFFF}" destId="{A5AE9FD9-1847-44E4-B685-536DEB83693F}" srcOrd="0" destOrd="0" presId="urn:microsoft.com/office/officeart/2005/8/layout/pList1"/>
    <dgm:cxn modelId="{7A8BF3F9-94BB-4ADF-9E96-2C3BFA23BD29}" type="presOf" srcId="{00DC2607-91B2-4515-A2D9-77C76FB73FFA}" destId="{EF068D39-9488-4290-A0AD-DF53DBBEB5DB}" srcOrd="0" destOrd="0" presId="urn:microsoft.com/office/officeart/2005/8/layout/pList1"/>
    <dgm:cxn modelId="{4CAC60CD-19D6-44C5-BD89-E582C75346D7}" type="presOf" srcId="{0C63943F-EF6C-4E39-ACC3-7132BB4952CB}" destId="{AB82E104-32E9-4842-B060-C8FB7A6C6D07}" srcOrd="0" destOrd="0" presId="urn:microsoft.com/office/officeart/2005/8/layout/pList1"/>
    <dgm:cxn modelId="{D8E02872-00D1-40A6-AC3C-00E916641290}" type="presOf" srcId="{25C01C0B-4748-4450-8B4A-1AD873988CBE}" destId="{E53E8535-7D6B-4468-9A75-EE2EB88C0360}" srcOrd="0" destOrd="0" presId="urn:microsoft.com/office/officeart/2005/8/layout/pList1"/>
    <dgm:cxn modelId="{067B6907-D1BD-4B8D-A969-38563DB4B6E4}" srcId="{010B89DD-80B2-4A2B-B5C6-5F903806937F}" destId="{78C2039B-1A20-4CAC-8EB8-AB0FA98E4AA3}" srcOrd="4" destOrd="0" parTransId="{5CFACC3B-54D0-48C3-9E68-08F81B41078E}" sibTransId="{E15003C5-4906-4DEF-9C2A-8A0591897D86}"/>
    <dgm:cxn modelId="{2AC7FECA-6883-4E1E-8F6F-12DC71FAAABE}" srcId="{010B89DD-80B2-4A2B-B5C6-5F903806937F}" destId="{78FE83F0-2FA7-4DEC-89EC-437CA9A98B6E}" srcOrd="9" destOrd="0" parTransId="{C0CA1D9F-4ABD-4E14-894C-4D3003BC54E4}" sibTransId="{00DC2607-91B2-4515-A2D9-77C76FB73FFA}"/>
    <dgm:cxn modelId="{E5E5000D-BD0B-41FB-A9B9-542086C9149A}" srcId="{010B89DD-80B2-4A2B-B5C6-5F903806937F}" destId="{CE601ACD-21BE-4D37-89E7-A16E895D5870}" srcOrd="6" destOrd="0" parTransId="{DC2BB710-E374-4382-9503-04263728D3AF}" sibTransId="{5AFDB5E4-8643-4DBC-83BE-E07B4C33A6A1}"/>
    <dgm:cxn modelId="{50B2C922-CA63-4FAE-ADBB-7097E43E0925}" type="presOf" srcId="{9E0B327A-F53B-43FE-B173-440B9FF9C390}" destId="{C376C1FF-1769-4ABC-BB28-1A0B85CB186E}" srcOrd="0" destOrd="0" presId="urn:microsoft.com/office/officeart/2005/8/layout/pList1"/>
    <dgm:cxn modelId="{732CD1CD-1307-4E82-B8D6-C3E78B6DC696}" srcId="{010B89DD-80B2-4A2B-B5C6-5F903806937F}" destId="{FEF610D6-00D7-4585-BF7E-1A74B4D4D905}" srcOrd="8" destOrd="0" parTransId="{0FC5161E-AB2B-4652-A212-C08A686EDFE2}" sibTransId="{26734C5B-C85D-4332-82A2-896A58132599}"/>
    <dgm:cxn modelId="{4D3855FF-7AE3-4900-A9C3-6195DC3297DA}" type="presOf" srcId="{CE601ACD-21BE-4D37-89E7-A16E895D5870}" destId="{6750980C-51E5-4015-96F3-0A4199280036}" srcOrd="0" destOrd="0" presId="urn:microsoft.com/office/officeart/2005/8/layout/pList1"/>
    <dgm:cxn modelId="{1B1798B5-7588-47F1-BC5D-F54001B36F7E}" type="presOf" srcId="{4812A5D8-4411-467D-9685-DC537DAB84D8}" destId="{AEA20D63-A751-45DD-B12B-34385FBC99F0}" srcOrd="0" destOrd="0" presId="urn:microsoft.com/office/officeart/2005/8/layout/pList1"/>
    <dgm:cxn modelId="{3216E0A7-DD1E-4BCF-901B-7B8DFCD96C1E}" type="presOf" srcId="{76351C6D-880A-4FF7-A39C-74C3E5464B4A}" destId="{ED032E9F-29F8-4444-AB3D-985644D1F597}" srcOrd="0" destOrd="0" presId="urn:microsoft.com/office/officeart/2005/8/layout/pList1"/>
    <dgm:cxn modelId="{11F90052-0EEB-48DA-AE9E-E11EA5424FEB}" type="presOf" srcId="{F0E36F61-2FDD-4A42-ADA7-51F615BC7511}" destId="{554187F8-598D-4C87-B770-3C1253C12E76}" srcOrd="0" destOrd="0" presId="urn:microsoft.com/office/officeart/2005/8/layout/pList1"/>
    <dgm:cxn modelId="{1C68C59A-9CAA-4A66-9463-5DCF9434BD86}" type="presOf" srcId="{30195EB3-2DDD-4B11-8553-A5F737D23EEE}" destId="{3E5605E6-E55B-4696-BDA1-0DA4ED6E6087}" srcOrd="0" destOrd="0" presId="urn:microsoft.com/office/officeart/2005/8/layout/pList1"/>
    <dgm:cxn modelId="{F1EAEA7D-8653-4666-A8B9-9C6B841A46FB}" type="presOf" srcId="{5AFDB5E4-8643-4DBC-83BE-E07B4C33A6A1}" destId="{35FACDE2-8A41-4882-BEFF-171221E47550}" srcOrd="0" destOrd="0" presId="urn:microsoft.com/office/officeart/2005/8/layout/pList1"/>
    <dgm:cxn modelId="{28A7E3E4-3CD9-4A2F-B7D4-C5057DC7AC9F}" type="presOf" srcId="{010B89DD-80B2-4A2B-B5C6-5F903806937F}" destId="{D916EF7B-8101-4570-8D0E-EFD7ABD60C1E}" srcOrd="0" destOrd="0" presId="urn:microsoft.com/office/officeart/2005/8/layout/pList1"/>
    <dgm:cxn modelId="{1E11C42B-1FA7-4990-84C5-A656D34C6E10}" type="presOf" srcId="{26734C5B-C85D-4332-82A2-896A58132599}" destId="{69D6BB19-5408-4D67-BFB7-3AEBD2ED81F2}" srcOrd="0" destOrd="0" presId="urn:microsoft.com/office/officeart/2005/8/layout/pList1"/>
    <dgm:cxn modelId="{E420AD4E-A16D-4939-8A6E-C1A3D7F1F5F3}" type="presOf" srcId="{5D4015FA-4101-4045-BCB7-CE19BAB0FEF1}" destId="{BBF3B213-9F30-49B8-A686-25BCEE319769}" srcOrd="0" destOrd="0" presId="urn:microsoft.com/office/officeart/2005/8/layout/pList1"/>
    <dgm:cxn modelId="{CA6420B9-F12E-4CC3-917D-5543D12FA938}" type="presOf" srcId="{D7097F00-B172-4FDA-8BBA-93FD7BE80516}" destId="{9A106C0F-8B5C-4B8F-8785-0843C508372B}" srcOrd="0" destOrd="0" presId="urn:microsoft.com/office/officeart/2005/8/layout/pList1"/>
    <dgm:cxn modelId="{482E9ED5-28B4-4982-8C36-0892F4F21E04}" type="presOf" srcId="{FEF610D6-00D7-4585-BF7E-1A74B4D4D905}" destId="{2184B8ED-46B8-4801-8E49-810C27725EBB}" srcOrd="0" destOrd="0" presId="urn:microsoft.com/office/officeart/2005/8/layout/pList1"/>
    <dgm:cxn modelId="{A39D4BB9-9B96-42BD-9DDB-F9BE6367181C}" type="presParOf" srcId="{D916EF7B-8101-4570-8D0E-EFD7ABD60C1E}" destId="{7EBBE760-47B3-4A56-8199-23C0BF2A109D}" srcOrd="0" destOrd="0" presId="urn:microsoft.com/office/officeart/2005/8/layout/pList1"/>
    <dgm:cxn modelId="{CE722C17-F308-4BCE-9CC1-DB93BF34C1B7}" type="presParOf" srcId="{7EBBE760-47B3-4A56-8199-23C0BF2A109D}" destId="{580CB8EA-878F-4140-8510-02A1142145CC}" srcOrd="0" destOrd="0" presId="urn:microsoft.com/office/officeart/2005/8/layout/pList1"/>
    <dgm:cxn modelId="{4502FC23-9600-46DE-94F1-1D30CAA5E2A6}" type="presParOf" srcId="{7EBBE760-47B3-4A56-8199-23C0BF2A109D}" destId="{9A106C0F-8B5C-4B8F-8785-0843C508372B}" srcOrd="1" destOrd="0" presId="urn:microsoft.com/office/officeart/2005/8/layout/pList1"/>
    <dgm:cxn modelId="{E90E710A-76CF-4E8E-B410-1AE17C4B78F5}" type="presParOf" srcId="{D916EF7B-8101-4570-8D0E-EFD7ABD60C1E}" destId="{AB79D8EA-FA7A-4588-ABC6-368B52E6715C}" srcOrd="1" destOrd="0" presId="urn:microsoft.com/office/officeart/2005/8/layout/pList1"/>
    <dgm:cxn modelId="{7BF6502C-F803-43D8-879D-1A05A01E3610}" type="presParOf" srcId="{D916EF7B-8101-4570-8D0E-EFD7ABD60C1E}" destId="{D66EE81F-D3D4-4920-A6E5-5D571F9435EE}" srcOrd="2" destOrd="0" presId="urn:microsoft.com/office/officeart/2005/8/layout/pList1"/>
    <dgm:cxn modelId="{33908060-2815-4A3E-B199-1F9AC99B7B9C}" type="presParOf" srcId="{D66EE81F-D3D4-4920-A6E5-5D571F9435EE}" destId="{D7B459A1-F199-4B40-B966-3EB80BC153F2}" srcOrd="0" destOrd="0" presId="urn:microsoft.com/office/officeart/2005/8/layout/pList1"/>
    <dgm:cxn modelId="{17050538-D4F9-4498-A88A-D1D4F32EEC7B}" type="presParOf" srcId="{D66EE81F-D3D4-4920-A6E5-5D571F9435EE}" destId="{BBF3B213-9F30-49B8-A686-25BCEE319769}" srcOrd="1" destOrd="0" presId="urn:microsoft.com/office/officeart/2005/8/layout/pList1"/>
    <dgm:cxn modelId="{A74FCFB2-69F9-4D5A-9BFE-53197626B90B}" type="presParOf" srcId="{D916EF7B-8101-4570-8D0E-EFD7ABD60C1E}" destId="{E53E8535-7D6B-4468-9A75-EE2EB88C0360}" srcOrd="3" destOrd="0" presId="urn:microsoft.com/office/officeart/2005/8/layout/pList1"/>
    <dgm:cxn modelId="{193AB88D-5E98-4D97-9998-7B7E390FE637}" type="presParOf" srcId="{D916EF7B-8101-4570-8D0E-EFD7ABD60C1E}" destId="{B9025D8A-4159-4E6D-A849-BA122744E4E9}" srcOrd="4" destOrd="0" presId="urn:microsoft.com/office/officeart/2005/8/layout/pList1"/>
    <dgm:cxn modelId="{2BE3543D-A503-4A57-AD9C-EE8491396B44}" type="presParOf" srcId="{B9025D8A-4159-4E6D-A849-BA122744E4E9}" destId="{ED24C483-5F2A-4A01-8E7E-54F8435F9D6C}" srcOrd="0" destOrd="0" presId="urn:microsoft.com/office/officeart/2005/8/layout/pList1"/>
    <dgm:cxn modelId="{B3097B91-875D-4A02-ABE5-DE951D0116D3}" type="presParOf" srcId="{B9025D8A-4159-4E6D-A849-BA122744E4E9}" destId="{C376C1FF-1769-4ABC-BB28-1A0B85CB186E}" srcOrd="1" destOrd="0" presId="urn:microsoft.com/office/officeart/2005/8/layout/pList1"/>
    <dgm:cxn modelId="{3674C9B2-71E7-47C7-9DDB-61CDEE902597}" type="presParOf" srcId="{D916EF7B-8101-4570-8D0E-EFD7ABD60C1E}" destId="{06E090AE-8C72-4B00-9D92-EBD842502602}" srcOrd="5" destOrd="0" presId="urn:microsoft.com/office/officeart/2005/8/layout/pList1"/>
    <dgm:cxn modelId="{4D3C6001-93DD-4092-AC26-48265E772E33}" type="presParOf" srcId="{D916EF7B-8101-4570-8D0E-EFD7ABD60C1E}" destId="{DCB30A32-61E0-4DB8-A535-887A46088543}" srcOrd="6" destOrd="0" presId="urn:microsoft.com/office/officeart/2005/8/layout/pList1"/>
    <dgm:cxn modelId="{65DDBDFE-E33F-446F-9908-BE9E9FB968FE}" type="presParOf" srcId="{DCB30A32-61E0-4DB8-A535-887A46088543}" destId="{9E02DA59-C8A6-4D98-B20D-9A01387C5B60}" srcOrd="0" destOrd="0" presId="urn:microsoft.com/office/officeart/2005/8/layout/pList1"/>
    <dgm:cxn modelId="{CB92218A-7A4E-4332-A1E7-A1D29BC0BE36}" type="presParOf" srcId="{DCB30A32-61E0-4DB8-A535-887A46088543}" destId="{ED032E9F-29F8-4444-AB3D-985644D1F597}" srcOrd="1" destOrd="0" presId="urn:microsoft.com/office/officeart/2005/8/layout/pList1"/>
    <dgm:cxn modelId="{FB8ED1F5-CC8A-4995-8C41-000365110691}" type="presParOf" srcId="{D916EF7B-8101-4570-8D0E-EFD7ABD60C1E}" destId="{554187F8-598D-4C87-B770-3C1253C12E76}" srcOrd="7" destOrd="0" presId="urn:microsoft.com/office/officeart/2005/8/layout/pList1"/>
    <dgm:cxn modelId="{55CAA6F8-F019-48F5-B794-D6CFCBE3219C}" type="presParOf" srcId="{D916EF7B-8101-4570-8D0E-EFD7ABD60C1E}" destId="{57C0131F-B458-44A3-AA5E-1931221F6332}" srcOrd="8" destOrd="0" presId="urn:microsoft.com/office/officeart/2005/8/layout/pList1"/>
    <dgm:cxn modelId="{0C84D33F-5469-440E-9CF8-3E87DEE4114D}" type="presParOf" srcId="{57C0131F-B458-44A3-AA5E-1931221F6332}" destId="{CD4FE2E2-FF75-414D-893F-73BE82D84564}" srcOrd="0" destOrd="0" presId="urn:microsoft.com/office/officeart/2005/8/layout/pList1"/>
    <dgm:cxn modelId="{78484120-53B6-4505-AD06-0B3386248274}" type="presParOf" srcId="{57C0131F-B458-44A3-AA5E-1931221F6332}" destId="{8E8C73ED-D753-4461-93E5-3EAE48891C18}" srcOrd="1" destOrd="0" presId="urn:microsoft.com/office/officeart/2005/8/layout/pList1"/>
    <dgm:cxn modelId="{D8ED3F7E-A9D0-4DBC-B4F4-2091BEA5AF19}" type="presParOf" srcId="{D916EF7B-8101-4570-8D0E-EFD7ABD60C1E}" destId="{7022A244-5F33-4B7F-9838-8BDF51E62364}" srcOrd="9" destOrd="0" presId="urn:microsoft.com/office/officeart/2005/8/layout/pList1"/>
    <dgm:cxn modelId="{48DFEB56-8C56-46BB-A90E-4C294A70FFE3}" type="presParOf" srcId="{D916EF7B-8101-4570-8D0E-EFD7ABD60C1E}" destId="{5254A08D-DFD1-4118-BEA3-AA53C603E1CA}" srcOrd="10" destOrd="0" presId="urn:microsoft.com/office/officeart/2005/8/layout/pList1"/>
    <dgm:cxn modelId="{9F488112-3414-47EA-AF2C-8D5B317176F3}" type="presParOf" srcId="{5254A08D-DFD1-4118-BEA3-AA53C603E1CA}" destId="{5C805EAE-582C-457A-9BFD-FD8D18CDEB2D}" srcOrd="0" destOrd="0" presId="urn:microsoft.com/office/officeart/2005/8/layout/pList1"/>
    <dgm:cxn modelId="{4B804EB5-0C3E-41F7-87E2-5700D8414A17}" type="presParOf" srcId="{5254A08D-DFD1-4118-BEA3-AA53C603E1CA}" destId="{AEA20D63-A751-45DD-B12B-34385FBC99F0}" srcOrd="1" destOrd="0" presId="urn:microsoft.com/office/officeart/2005/8/layout/pList1"/>
    <dgm:cxn modelId="{CC909D43-EC8B-40A8-BC0A-D225BB07E3EC}" type="presParOf" srcId="{D916EF7B-8101-4570-8D0E-EFD7ABD60C1E}" destId="{AB82E104-32E9-4842-B060-C8FB7A6C6D07}" srcOrd="11" destOrd="0" presId="urn:microsoft.com/office/officeart/2005/8/layout/pList1"/>
    <dgm:cxn modelId="{18D5C1EB-6429-44F2-97D3-E052A1179668}" type="presParOf" srcId="{D916EF7B-8101-4570-8D0E-EFD7ABD60C1E}" destId="{57F21EFC-B700-4575-B110-DC6BEA90D91C}" srcOrd="12" destOrd="0" presId="urn:microsoft.com/office/officeart/2005/8/layout/pList1"/>
    <dgm:cxn modelId="{083B9340-98B8-4661-A186-5C9DA1274B15}" type="presParOf" srcId="{57F21EFC-B700-4575-B110-DC6BEA90D91C}" destId="{FE25AE55-0D17-47D3-8D03-487749316361}" srcOrd="0" destOrd="0" presId="urn:microsoft.com/office/officeart/2005/8/layout/pList1"/>
    <dgm:cxn modelId="{90ECA5DB-DD27-49A3-A407-9F86F5A3ECFC}" type="presParOf" srcId="{57F21EFC-B700-4575-B110-DC6BEA90D91C}" destId="{6750980C-51E5-4015-96F3-0A4199280036}" srcOrd="1" destOrd="0" presId="urn:microsoft.com/office/officeart/2005/8/layout/pList1"/>
    <dgm:cxn modelId="{F5280D36-B021-42FC-8CF7-0BB341F6D660}" type="presParOf" srcId="{D916EF7B-8101-4570-8D0E-EFD7ABD60C1E}" destId="{35FACDE2-8A41-4882-BEFF-171221E47550}" srcOrd="13" destOrd="0" presId="urn:microsoft.com/office/officeart/2005/8/layout/pList1"/>
    <dgm:cxn modelId="{E356C60D-284D-4F45-B64D-520BABECF78D}" type="presParOf" srcId="{D916EF7B-8101-4570-8D0E-EFD7ABD60C1E}" destId="{EA806650-C36E-40F6-9619-647C69AED526}" srcOrd="14" destOrd="0" presId="urn:microsoft.com/office/officeart/2005/8/layout/pList1"/>
    <dgm:cxn modelId="{35AE7C40-02E7-475B-8A6B-2B7A2A186A71}" type="presParOf" srcId="{EA806650-C36E-40F6-9619-647C69AED526}" destId="{A5F98898-EF43-4332-89FB-3FE85BAE466F}" srcOrd="0" destOrd="0" presId="urn:microsoft.com/office/officeart/2005/8/layout/pList1"/>
    <dgm:cxn modelId="{E43F3DFF-01B3-4B1B-A1BB-45E80FE57932}" type="presParOf" srcId="{EA806650-C36E-40F6-9619-647C69AED526}" destId="{A5AE9FD9-1847-44E4-B685-536DEB83693F}" srcOrd="1" destOrd="0" presId="urn:microsoft.com/office/officeart/2005/8/layout/pList1"/>
    <dgm:cxn modelId="{E0A00836-9166-4A18-B871-21671861436F}" type="presParOf" srcId="{D916EF7B-8101-4570-8D0E-EFD7ABD60C1E}" destId="{4120B634-F222-4048-9359-0C4405146E83}" srcOrd="15" destOrd="0" presId="urn:microsoft.com/office/officeart/2005/8/layout/pList1"/>
    <dgm:cxn modelId="{0F9AD381-40CC-4013-B828-82E94FB41091}" type="presParOf" srcId="{D916EF7B-8101-4570-8D0E-EFD7ABD60C1E}" destId="{19A0EB76-8F49-4E07-9BCA-F051C5FE685F}" srcOrd="16" destOrd="0" presId="urn:microsoft.com/office/officeart/2005/8/layout/pList1"/>
    <dgm:cxn modelId="{55F93B26-2FAF-4B37-BD4C-CE44ABD504AA}" type="presParOf" srcId="{19A0EB76-8F49-4E07-9BCA-F051C5FE685F}" destId="{4856A4CA-53D6-45D8-B45E-C89FD9516CD9}" srcOrd="0" destOrd="0" presId="urn:microsoft.com/office/officeart/2005/8/layout/pList1"/>
    <dgm:cxn modelId="{8033F6FE-5072-4BDE-AD89-A5668EFFC544}" type="presParOf" srcId="{19A0EB76-8F49-4E07-9BCA-F051C5FE685F}" destId="{2184B8ED-46B8-4801-8E49-810C27725EBB}" srcOrd="1" destOrd="0" presId="urn:microsoft.com/office/officeart/2005/8/layout/pList1"/>
    <dgm:cxn modelId="{904D1C5D-380A-46CA-A866-AA01624B7272}" type="presParOf" srcId="{D916EF7B-8101-4570-8D0E-EFD7ABD60C1E}" destId="{69D6BB19-5408-4D67-BFB7-3AEBD2ED81F2}" srcOrd="17" destOrd="0" presId="urn:microsoft.com/office/officeart/2005/8/layout/pList1"/>
    <dgm:cxn modelId="{12EF7A39-A84B-42CB-B959-9A78D913DDE9}" type="presParOf" srcId="{D916EF7B-8101-4570-8D0E-EFD7ABD60C1E}" destId="{761ED06E-0758-49F2-B6C3-5C3367243A14}" srcOrd="18" destOrd="0" presId="urn:microsoft.com/office/officeart/2005/8/layout/pList1"/>
    <dgm:cxn modelId="{74B47BC7-90D1-4CBD-86C9-7A9A0F8D5D12}" type="presParOf" srcId="{761ED06E-0758-49F2-B6C3-5C3367243A14}" destId="{83FE2856-1519-4AEB-892D-6F25E11F4A7B}" srcOrd="0" destOrd="0" presId="urn:microsoft.com/office/officeart/2005/8/layout/pList1"/>
    <dgm:cxn modelId="{FA2B0FC0-4BC5-48D0-8B07-5EBBFBBF13FB}" type="presParOf" srcId="{761ED06E-0758-49F2-B6C3-5C3367243A14}" destId="{F7FAA7BA-FA9A-4345-AA91-003BC1F4F0E7}" srcOrd="1" destOrd="0" presId="urn:microsoft.com/office/officeart/2005/8/layout/pList1"/>
    <dgm:cxn modelId="{F0A5E78F-BF56-4671-B9CF-47F6BDB478F9}" type="presParOf" srcId="{D916EF7B-8101-4570-8D0E-EFD7ABD60C1E}" destId="{EF068D39-9488-4290-A0AD-DF53DBBEB5DB}" srcOrd="19" destOrd="0" presId="urn:microsoft.com/office/officeart/2005/8/layout/pList1"/>
    <dgm:cxn modelId="{51730BC7-7267-4D96-A771-5F57F21B7BC7}" type="presParOf" srcId="{D916EF7B-8101-4570-8D0E-EFD7ABD60C1E}" destId="{455954A7-E728-47DF-B555-FD2F7D2AEF69}" srcOrd="20" destOrd="0" presId="urn:microsoft.com/office/officeart/2005/8/layout/pList1"/>
    <dgm:cxn modelId="{FB08205A-4C29-4EEA-97FD-31AEB9CE350D}" type="presParOf" srcId="{455954A7-E728-47DF-B555-FD2F7D2AEF69}" destId="{76B48448-3961-4243-98F2-D1A05A93DBEA}" srcOrd="0" destOrd="0" presId="urn:microsoft.com/office/officeart/2005/8/layout/pList1"/>
    <dgm:cxn modelId="{4C9D8BC4-A059-43AC-B9A0-DE3A14967C7B}" type="presParOf" srcId="{455954A7-E728-47DF-B555-FD2F7D2AEF69}" destId="{3E5605E6-E55B-4696-BDA1-0DA4ED6E6087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0B89DD-80B2-4A2B-B5C6-5F903806937F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7097F00-B172-4FDA-8BBA-93FD7BE80516}">
      <dgm:prSet phldrT="[Текст]"/>
      <dgm:spPr/>
      <dgm:t>
        <a:bodyPr/>
        <a:lstStyle/>
        <a:p>
          <a:r>
            <a:rPr lang="kk-KZ" dirty="0" smtClean="0"/>
            <a:t>1</a:t>
          </a:r>
          <a:endParaRPr lang="ru-RU" dirty="0"/>
        </a:p>
      </dgm:t>
    </dgm:pt>
    <dgm:pt modelId="{2913C5DF-7AD4-42FD-B7DD-767F20F29055}" type="parTrans" cxnId="{635AD737-7034-4523-8BE8-EACCBC0F85C4}">
      <dgm:prSet/>
      <dgm:spPr/>
      <dgm:t>
        <a:bodyPr/>
        <a:lstStyle/>
        <a:p>
          <a:endParaRPr lang="ru-RU"/>
        </a:p>
      </dgm:t>
    </dgm:pt>
    <dgm:pt modelId="{72B7AF30-6355-4549-A351-CF7B02048C7C}" type="sibTrans" cxnId="{635AD737-7034-4523-8BE8-EACCBC0F85C4}">
      <dgm:prSet/>
      <dgm:spPr/>
      <dgm:t>
        <a:bodyPr/>
        <a:lstStyle/>
        <a:p>
          <a:endParaRPr lang="ru-RU"/>
        </a:p>
      </dgm:t>
    </dgm:pt>
    <dgm:pt modelId="{5D4015FA-4101-4045-BCB7-CE19BAB0FEF1}">
      <dgm:prSet phldrT="[Текст]"/>
      <dgm:spPr/>
      <dgm:t>
        <a:bodyPr/>
        <a:lstStyle/>
        <a:p>
          <a:r>
            <a:rPr lang="kk-KZ" dirty="0" smtClean="0"/>
            <a:t>2</a:t>
          </a:r>
          <a:endParaRPr lang="ru-RU" dirty="0"/>
        </a:p>
      </dgm:t>
    </dgm:pt>
    <dgm:pt modelId="{79906F26-415A-4051-89FA-77FE01A1320E}" type="parTrans" cxnId="{2C294DDC-6113-4EEC-B012-8C62B2955C9B}">
      <dgm:prSet/>
      <dgm:spPr/>
      <dgm:t>
        <a:bodyPr/>
        <a:lstStyle/>
        <a:p>
          <a:endParaRPr lang="ru-RU"/>
        </a:p>
      </dgm:t>
    </dgm:pt>
    <dgm:pt modelId="{25C01C0B-4748-4450-8B4A-1AD873988CBE}" type="sibTrans" cxnId="{2C294DDC-6113-4EEC-B012-8C62B2955C9B}">
      <dgm:prSet/>
      <dgm:spPr/>
      <dgm:t>
        <a:bodyPr/>
        <a:lstStyle/>
        <a:p>
          <a:endParaRPr lang="ru-RU"/>
        </a:p>
      </dgm:t>
    </dgm:pt>
    <dgm:pt modelId="{9E0B327A-F53B-43FE-B173-440B9FF9C390}">
      <dgm:prSet phldrT="[Текст]"/>
      <dgm:spPr/>
      <dgm:t>
        <a:bodyPr/>
        <a:lstStyle/>
        <a:p>
          <a:r>
            <a:rPr lang="kk-KZ" dirty="0" smtClean="0"/>
            <a:t>3</a:t>
          </a:r>
          <a:endParaRPr lang="ru-RU" dirty="0"/>
        </a:p>
      </dgm:t>
    </dgm:pt>
    <dgm:pt modelId="{A89784C1-BC66-4FED-8922-1E95975EAC84}" type="parTrans" cxnId="{5D95E96A-450F-4F1C-B3EB-3289C8789E15}">
      <dgm:prSet/>
      <dgm:spPr/>
      <dgm:t>
        <a:bodyPr/>
        <a:lstStyle/>
        <a:p>
          <a:endParaRPr lang="ru-RU"/>
        </a:p>
      </dgm:t>
    </dgm:pt>
    <dgm:pt modelId="{0CCE5080-4844-4735-A99A-5DF38CB08558}" type="sibTrans" cxnId="{5D95E96A-450F-4F1C-B3EB-3289C8789E15}">
      <dgm:prSet/>
      <dgm:spPr/>
      <dgm:t>
        <a:bodyPr/>
        <a:lstStyle/>
        <a:p>
          <a:endParaRPr lang="ru-RU"/>
        </a:p>
      </dgm:t>
    </dgm:pt>
    <dgm:pt modelId="{76351C6D-880A-4FF7-A39C-74C3E5464B4A}">
      <dgm:prSet phldrT="[Текст]"/>
      <dgm:spPr/>
      <dgm:t>
        <a:bodyPr/>
        <a:lstStyle/>
        <a:p>
          <a:r>
            <a:rPr lang="kk-KZ" dirty="0" smtClean="0"/>
            <a:t>4</a:t>
          </a:r>
          <a:endParaRPr lang="ru-RU" dirty="0"/>
        </a:p>
      </dgm:t>
    </dgm:pt>
    <dgm:pt modelId="{ACB1FF02-B929-41CB-82D5-AFF500F4C6EB}" type="parTrans" cxnId="{CE9F4AEA-351E-419C-9C4D-EA804CCB3B83}">
      <dgm:prSet/>
      <dgm:spPr/>
      <dgm:t>
        <a:bodyPr/>
        <a:lstStyle/>
        <a:p>
          <a:endParaRPr lang="ru-RU"/>
        </a:p>
      </dgm:t>
    </dgm:pt>
    <dgm:pt modelId="{F0E36F61-2FDD-4A42-ADA7-51F615BC7511}" type="sibTrans" cxnId="{CE9F4AEA-351E-419C-9C4D-EA804CCB3B83}">
      <dgm:prSet/>
      <dgm:spPr/>
      <dgm:t>
        <a:bodyPr/>
        <a:lstStyle/>
        <a:p>
          <a:endParaRPr lang="ru-RU"/>
        </a:p>
      </dgm:t>
    </dgm:pt>
    <dgm:pt modelId="{78C2039B-1A20-4CAC-8EB8-AB0FA98E4AA3}">
      <dgm:prSet/>
      <dgm:spPr/>
      <dgm:t>
        <a:bodyPr/>
        <a:lstStyle/>
        <a:p>
          <a:r>
            <a:rPr lang="kk-KZ" dirty="0" smtClean="0"/>
            <a:t>5</a:t>
          </a:r>
          <a:endParaRPr lang="ru-RU" dirty="0"/>
        </a:p>
      </dgm:t>
    </dgm:pt>
    <dgm:pt modelId="{5CFACC3B-54D0-48C3-9E68-08F81B41078E}" type="parTrans" cxnId="{067B6907-D1BD-4B8D-A969-38563DB4B6E4}">
      <dgm:prSet/>
      <dgm:spPr/>
      <dgm:t>
        <a:bodyPr/>
        <a:lstStyle/>
        <a:p>
          <a:endParaRPr lang="ru-RU"/>
        </a:p>
      </dgm:t>
    </dgm:pt>
    <dgm:pt modelId="{E15003C5-4906-4DEF-9C2A-8A0591897D86}" type="sibTrans" cxnId="{067B6907-D1BD-4B8D-A969-38563DB4B6E4}">
      <dgm:prSet/>
      <dgm:spPr/>
      <dgm:t>
        <a:bodyPr/>
        <a:lstStyle/>
        <a:p>
          <a:endParaRPr lang="ru-RU"/>
        </a:p>
      </dgm:t>
    </dgm:pt>
    <dgm:pt modelId="{4812A5D8-4411-467D-9685-DC537DAB84D8}">
      <dgm:prSet/>
      <dgm:spPr/>
      <dgm:t>
        <a:bodyPr/>
        <a:lstStyle/>
        <a:p>
          <a:r>
            <a:rPr lang="kk-KZ" dirty="0" smtClean="0"/>
            <a:t>6</a:t>
          </a:r>
          <a:endParaRPr lang="ru-RU" dirty="0"/>
        </a:p>
      </dgm:t>
    </dgm:pt>
    <dgm:pt modelId="{177501EE-4571-4C49-A3D6-076544456644}" type="parTrans" cxnId="{1A1588C8-05BD-4548-86F4-D443E14ACD15}">
      <dgm:prSet/>
      <dgm:spPr/>
      <dgm:t>
        <a:bodyPr/>
        <a:lstStyle/>
        <a:p>
          <a:endParaRPr lang="ru-RU"/>
        </a:p>
      </dgm:t>
    </dgm:pt>
    <dgm:pt modelId="{0C63943F-EF6C-4E39-ACC3-7132BB4952CB}" type="sibTrans" cxnId="{1A1588C8-05BD-4548-86F4-D443E14ACD15}">
      <dgm:prSet/>
      <dgm:spPr/>
      <dgm:t>
        <a:bodyPr/>
        <a:lstStyle/>
        <a:p>
          <a:endParaRPr lang="ru-RU"/>
        </a:p>
      </dgm:t>
    </dgm:pt>
    <dgm:pt modelId="{CE601ACD-21BE-4D37-89E7-A16E895D5870}">
      <dgm:prSet/>
      <dgm:spPr/>
      <dgm:t>
        <a:bodyPr/>
        <a:lstStyle/>
        <a:p>
          <a:r>
            <a:rPr lang="kk-KZ" dirty="0" smtClean="0"/>
            <a:t>7</a:t>
          </a:r>
          <a:endParaRPr lang="ru-RU" dirty="0"/>
        </a:p>
      </dgm:t>
    </dgm:pt>
    <dgm:pt modelId="{DC2BB710-E374-4382-9503-04263728D3AF}" type="parTrans" cxnId="{E5E5000D-BD0B-41FB-A9B9-542086C9149A}">
      <dgm:prSet/>
      <dgm:spPr/>
      <dgm:t>
        <a:bodyPr/>
        <a:lstStyle/>
        <a:p>
          <a:endParaRPr lang="ru-RU"/>
        </a:p>
      </dgm:t>
    </dgm:pt>
    <dgm:pt modelId="{5AFDB5E4-8643-4DBC-83BE-E07B4C33A6A1}" type="sibTrans" cxnId="{E5E5000D-BD0B-41FB-A9B9-542086C9149A}">
      <dgm:prSet/>
      <dgm:spPr/>
      <dgm:t>
        <a:bodyPr/>
        <a:lstStyle/>
        <a:p>
          <a:endParaRPr lang="ru-RU"/>
        </a:p>
      </dgm:t>
    </dgm:pt>
    <dgm:pt modelId="{89125911-6083-4D03-A322-8AD4BC5FBFFF}">
      <dgm:prSet/>
      <dgm:spPr/>
      <dgm:t>
        <a:bodyPr/>
        <a:lstStyle/>
        <a:p>
          <a:r>
            <a:rPr lang="kk-KZ" dirty="0" smtClean="0"/>
            <a:t>8</a:t>
          </a:r>
          <a:endParaRPr lang="ru-RU" dirty="0"/>
        </a:p>
      </dgm:t>
    </dgm:pt>
    <dgm:pt modelId="{852F621F-ACCD-4F58-8A66-6DC45350523B}" type="parTrans" cxnId="{DD65B302-C6A3-43F8-A796-D5AB5B97DDD2}">
      <dgm:prSet/>
      <dgm:spPr/>
      <dgm:t>
        <a:bodyPr/>
        <a:lstStyle/>
        <a:p>
          <a:endParaRPr lang="ru-RU"/>
        </a:p>
      </dgm:t>
    </dgm:pt>
    <dgm:pt modelId="{F493C6FC-30C2-4A51-9193-6E580901A615}" type="sibTrans" cxnId="{DD65B302-C6A3-43F8-A796-D5AB5B97DDD2}">
      <dgm:prSet/>
      <dgm:spPr/>
      <dgm:t>
        <a:bodyPr/>
        <a:lstStyle/>
        <a:p>
          <a:endParaRPr lang="ru-RU"/>
        </a:p>
      </dgm:t>
    </dgm:pt>
    <dgm:pt modelId="{FEF610D6-00D7-4585-BF7E-1A74B4D4D905}">
      <dgm:prSet/>
      <dgm:spPr/>
      <dgm:t>
        <a:bodyPr/>
        <a:lstStyle/>
        <a:p>
          <a:r>
            <a:rPr lang="kk-KZ" dirty="0" smtClean="0"/>
            <a:t>9</a:t>
          </a:r>
          <a:endParaRPr lang="ru-RU" dirty="0"/>
        </a:p>
      </dgm:t>
    </dgm:pt>
    <dgm:pt modelId="{0FC5161E-AB2B-4652-A212-C08A686EDFE2}" type="parTrans" cxnId="{732CD1CD-1307-4E82-B8D6-C3E78B6DC696}">
      <dgm:prSet/>
      <dgm:spPr/>
      <dgm:t>
        <a:bodyPr/>
        <a:lstStyle/>
        <a:p>
          <a:endParaRPr lang="ru-RU"/>
        </a:p>
      </dgm:t>
    </dgm:pt>
    <dgm:pt modelId="{26734C5B-C85D-4332-82A2-896A58132599}" type="sibTrans" cxnId="{732CD1CD-1307-4E82-B8D6-C3E78B6DC696}">
      <dgm:prSet/>
      <dgm:spPr/>
      <dgm:t>
        <a:bodyPr/>
        <a:lstStyle/>
        <a:p>
          <a:endParaRPr lang="ru-RU"/>
        </a:p>
      </dgm:t>
    </dgm:pt>
    <dgm:pt modelId="{78FE83F0-2FA7-4DEC-89EC-437CA9A98B6E}">
      <dgm:prSet/>
      <dgm:spPr/>
      <dgm:t>
        <a:bodyPr/>
        <a:lstStyle/>
        <a:p>
          <a:r>
            <a:rPr lang="kk-KZ" dirty="0" smtClean="0"/>
            <a:t>10</a:t>
          </a:r>
          <a:endParaRPr lang="ru-RU" dirty="0"/>
        </a:p>
      </dgm:t>
    </dgm:pt>
    <dgm:pt modelId="{C0CA1D9F-4ABD-4E14-894C-4D3003BC54E4}" type="parTrans" cxnId="{2AC7FECA-6883-4E1E-8F6F-12DC71FAAABE}">
      <dgm:prSet/>
      <dgm:spPr/>
      <dgm:t>
        <a:bodyPr/>
        <a:lstStyle/>
        <a:p>
          <a:endParaRPr lang="ru-RU"/>
        </a:p>
      </dgm:t>
    </dgm:pt>
    <dgm:pt modelId="{00DC2607-91B2-4515-A2D9-77C76FB73FFA}" type="sibTrans" cxnId="{2AC7FECA-6883-4E1E-8F6F-12DC71FAAABE}">
      <dgm:prSet/>
      <dgm:spPr/>
      <dgm:t>
        <a:bodyPr/>
        <a:lstStyle/>
        <a:p>
          <a:endParaRPr lang="ru-RU"/>
        </a:p>
      </dgm:t>
    </dgm:pt>
    <dgm:pt modelId="{30195EB3-2DDD-4B11-8553-A5F737D23EEE}">
      <dgm:prSet/>
      <dgm:spPr/>
      <dgm:t>
        <a:bodyPr/>
        <a:lstStyle/>
        <a:p>
          <a:r>
            <a:rPr lang="kk-KZ" dirty="0" smtClean="0"/>
            <a:t>11</a:t>
          </a:r>
          <a:endParaRPr lang="ru-RU" dirty="0"/>
        </a:p>
      </dgm:t>
    </dgm:pt>
    <dgm:pt modelId="{5E419B30-08B4-4D8A-8DEA-A2684DB5723E}" type="parTrans" cxnId="{C6D31B43-43AF-4007-B936-2615D34E39CD}">
      <dgm:prSet/>
      <dgm:spPr/>
      <dgm:t>
        <a:bodyPr/>
        <a:lstStyle/>
        <a:p>
          <a:endParaRPr lang="ru-RU"/>
        </a:p>
      </dgm:t>
    </dgm:pt>
    <dgm:pt modelId="{430558BD-4446-4B27-8C0C-F62846958E4C}" type="sibTrans" cxnId="{C6D31B43-43AF-4007-B936-2615D34E39CD}">
      <dgm:prSet/>
      <dgm:spPr/>
      <dgm:t>
        <a:bodyPr/>
        <a:lstStyle/>
        <a:p>
          <a:endParaRPr lang="ru-RU"/>
        </a:p>
      </dgm:t>
    </dgm:pt>
    <dgm:pt modelId="{D916EF7B-8101-4570-8D0E-EFD7ABD60C1E}" type="pres">
      <dgm:prSet presAssocID="{010B89DD-80B2-4A2B-B5C6-5F90380693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BBE760-47B3-4A56-8199-23C0BF2A109D}" type="pres">
      <dgm:prSet presAssocID="{D7097F00-B172-4FDA-8BBA-93FD7BE80516}" presName="compNode" presStyleCnt="0"/>
      <dgm:spPr/>
    </dgm:pt>
    <dgm:pt modelId="{580CB8EA-878F-4140-8510-02A1142145CC}" type="pres">
      <dgm:prSet presAssocID="{D7097F00-B172-4FDA-8BBA-93FD7BE80516}" presName="pictRect" presStyleLbl="node1" presStyleIdx="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A106C0F-8B5C-4B8F-8785-0843C508372B}" type="pres">
      <dgm:prSet presAssocID="{D7097F00-B172-4FDA-8BBA-93FD7BE80516}" presName="textRect" presStyleLbl="revTx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9D8EA-FA7A-4588-ABC6-368B52E6715C}" type="pres">
      <dgm:prSet presAssocID="{72B7AF30-6355-4549-A351-CF7B02048C7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66EE81F-D3D4-4920-A6E5-5D571F9435EE}" type="pres">
      <dgm:prSet presAssocID="{5D4015FA-4101-4045-BCB7-CE19BAB0FEF1}" presName="compNode" presStyleCnt="0"/>
      <dgm:spPr/>
    </dgm:pt>
    <dgm:pt modelId="{D7B459A1-F199-4B40-B966-3EB80BC153F2}" type="pres">
      <dgm:prSet presAssocID="{5D4015FA-4101-4045-BCB7-CE19BAB0FEF1}" presName="pictRect" presStyleLbl="node1" presStyleIdx="1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BBF3B213-9F30-49B8-A686-25BCEE319769}" type="pres">
      <dgm:prSet presAssocID="{5D4015FA-4101-4045-BCB7-CE19BAB0FEF1}" presName="textRect" presStyleLbl="revTx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E8535-7D6B-4468-9A75-EE2EB88C0360}" type="pres">
      <dgm:prSet presAssocID="{25C01C0B-4748-4450-8B4A-1AD873988CB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9025D8A-4159-4E6D-A849-BA122744E4E9}" type="pres">
      <dgm:prSet presAssocID="{9E0B327A-F53B-43FE-B173-440B9FF9C390}" presName="compNode" presStyleCnt="0"/>
      <dgm:spPr/>
    </dgm:pt>
    <dgm:pt modelId="{ED24C483-5F2A-4A01-8E7E-54F8435F9D6C}" type="pres">
      <dgm:prSet presAssocID="{9E0B327A-F53B-43FE-B173-440B9FF9C390}" presName="pictRect" presStyleLbl="node1" presStyleIdx="2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C376C1FF-1769-4ABC-BB28-1A0B85CB186E}" type="pres">
      <dgm:prSet presAssocID="{9E0B327A-F53B-43FE-B173-440B9FF9C390}" presName="textRect" presStyleLbl="revTx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090AE-8C72-4B00-9D92-EBD842502602}" type="pres">
      <dgm:prSet presAssocID="{0CCE5080-4844-4735-A99A-5DF38CB0855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CB30A32-61E0-4DB8-A535-887A46088543}" type="pres">
      <dgm:prSet presAssocID="{76351C6D-880A-4FF7-A39C-74C3E5464B4A}" presName="compNode" presStyleCnt="0"/>
      <dgm:spPr/>
    </dgm:pt>
    <dgm:pt modelId="{9E02DA59-C8A6-4D98-B20D-9A01387C5B60}" type="pres">
      <dgm:prSet presAssocID="{76351C6D-880A-4FF7-A39C-74C3E5464B4A}" presName="pictRect" presStyleLbl="node1" presStyleIdx="3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ED032E9F-29F8-4444-AB3D-985644D1F597}" type="pres">
      <dgm:prSet presAssocID="{76351C6D-880A-4FF7-A39C-74C3E5464B4A}" presName="textRect" presStyleLbl="revTx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187F8-598D-4C87-B770-3C1253C12E76}" type="pres">
      <dgm:prSet presAssocID="{F0E36F61-2FDD-4A42-ADA7-51F615BC751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C0131F-B458-44A3-AA5E-1931221F6332}" type="pres">
      <dgm:prSet presAssocID="{78C2039B-1A20-4CAC-8EB8-AB0FA98E4AA3}" presName="compNode" presStyleCnt="0"/>
      <dgm:spPr/>
    </dgm:pt>
    <dgm:pt modelId="{CD4FE2E2-FF75-414D-893F-73BE82D84564}" type="pres">
      <dgm:prSet presAssocID="{78C2039B-1A20-4CAC-8EB8-AB0FA98E4AA3}" presName="pictRect" presStyleLbl="node1" presStyleIdx="4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8E8C73ED-D753-4461-93E5-3EAE48891C18}" type="pres">
      <dgm:prSet presAssocID="{78C2039B-1A20-4CAC-8EB8-AB0FA98E4AA3}" presName="textRect" presStyleLbl="revTx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2A244-5F33-4B7F-9838-8BDF51E62364}" type="pres">
      <dgm:prSet presAssocID="{E15003C5-4906-4DEF-9C2A-8A0591897D8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254A08D-DFD1-4118-BEA3-AA53C603E1CA}" type="pres">
      <dgm:prSet presAssocID="{4812A5D8-4411-467D-9685-DC537DAB84D8}" presName="compNode" presStyleCnt="0"/>
      <dgm:spPr/>
    </dgm:pt>
    <dgm:pt modelId="{5C805EAE-582C-457A-9BFD-FD8D18CDEB2D}" type="pres">
      <dgm:prSet presAssocID="{4812A5D8-4411-467D-9685-DC537DAB84D8}" presName="pictRect" presStyleLbl="node1" presStyleIdx="5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AEA20D63-A751-45DD-B12B-34385FBC99F0}" type="pres">
      <dgm:prSet presAssocID="{4812A5D8-4411-467D-9685-DC537DAB84D8}" presName="textRect" presStyleLbl="revTx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2E104-32E9-4842-B060-C8FB7A6C6D07}" type="pres">
      <dgm:prSet presAssocID="{0C63943F-EF6C-4E39-ACC3-7132BB4952C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F21EFC-B700-4575-B110-DC6BEA90D91C}" type="pres">
      <dgm:prSet presAssocID="{CE601ACD-21BE-4D37-89E7-A16E895D5870}" presName="compNode" presStyleCnt="0"/>
      <dgm:spPr/>
    </dgm:pt>
    <dgm:pt modelId="{FE25AE55-0D17-47D3-8D03-487749316361}" type="pres">
      <dgm:prSet presAssocID="{CE601ACD-21BE-4D37-89E7-A16E895D5870}" presName="pictRect" presStyleLbl="node1" presStyleIdx="6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6750980C-51E5-4015-96F3-0A4199280036}" type="pres">
      <dgm:prSet presAssocID="{CE601ACD-21BE-4D37-89E7-A16E895D5870}" presName="textRect" presStyleLbl="revTx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ACDE2-8A41-4882-BEFF-171221E47550}" type="pres">
      <dgm:prSet presAssocID="{5AFDB5E4-8643-4DBC-83BE-E07B4C33A6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A806650-C36E-40F6-9619-647C69AED526}" type="pres">
      <dgm:prSet presAssocID="{89125911-6083-4D03-A322-8AD4BC5FBFFF}" presName="compNode" presStyleCnt="0"/>
      <dgm:spPr/>
    </dgm:pt>
    <dgm:pt modelId="{A5F98898-EF43-4332-89FB-3FE85BAE466F}" type="pres">
      <dgm:prSet presAssocID="{89125911-6083-4D03-A322-8AD4BC5FBFFF}" presName="pictRect" presStyleLbl="node1" presStyleIdx="7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sldjump"/>
          </dgm14:cNvPr>
        </a:ext>
      </dgm:extLst>
    </dgm:pt>
    <dgm:pt modelId="{A5AE9FD9-1847-44E4-B685-536DEB83693F}" type="pres">
      <dgm:prSet presAssocID="{89125911-6083-4D03-A322-8AD4BC5FBFFF}" presName="textRect" presStyleLbl="revTx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0B634-F222-4048-9359-0C4405146E83}" type="pres">
      <dgm:prSet presAssocID="{F493C6FC-30C2-4A51-9193-6E580901A61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9A0EB76-8F49-4E07-9BCA-F051C5FE685F}" type="pres">
      <dgm:prSet presAssocID="{FEF610D6-00D7-4585-BF7E-1A74B4D4D905}" presName="compNode" presStyleCnt="0"/>
      <dgm:spPr/>
    </dgm:pt>
    <dgm:pt modelId="{4856A4CA-53D6-45D8-B45E-C89FD9516CD9}" type="pres">
      <dgm:prSet presAssocID="{FEF610D6-00D7-4585-BF7E-1A74B4D4D905}" presName="pictRect" presStyleLbl="node1" presStyleIdx="8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9" action="ppaction://hlinksldjump"/>
          </dgm14:cNvPr>
        </a:ext>
      </dgm:extLst>
    </dgm:pt>
    <dgm:pt modelId="{2184B8ED-46B8-4801-8E49-810C27725EBB}" type="pres">
      <dgm:prSet presAssocID="{FEF610D6-00D7-4585-BF7E-1A74B4D4D905}" presName="textRect" presStyleLbl="revTx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6BB19-5408-4D67-BFB7-3AEBD2ED81F2}" type="pres">
      <dgm:prSet presAssocID="{26734C5B-C85D-4332-82A2-896A5813259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61ED06E-0758-49F2-B6C3-5C3367243A14}" type="pres">
      <dgm:prSet presAssocID="{78FE83F0-2FA7-4DEC-89EC-437CA9A98B6E}" presName="compNode" presStyleCnt="0"/>
      <dgm:spPr/>
    </dgm:pt>
    <dgm:pt modelId="{83FE2856-1519-4AEB-892D-6F25E11F4A7B}" type="pres">
      <dgm:prSet presAssocID="{78FE83F0-2FA7-4DEC-89EC-437CA9A98B6E}" presName="pictRect" presStyleLbl="node1" presStyleIdx="9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0" action="ppaction://hlinksldjump"/>
          </dgm14:cNvPr>
        </a:ext>
      </dgm:extLst>
    </dgm:pt>
    <dgm:pt modelId="{F7FAA7BA-FA9A-4345-AA91-003BC1F4F0E7}" type="pres">
      <dgm:prSet presAssocID="{78FE83F0-2FA7-4DEC-89EC-437CA9A98B6E}" presName="textRect" presStyleLbl="revTx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68D39-9488-4290-A0AD-DF53DBBEB5DB}" type="pres">
      <dgm:prSet presAssocID="{00DC2607-91B2-4515-A2D9-77C76FB73FF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55954A7-E728-47DF-B555-FD2F7D2AEF69}" type="pres">
      <dgm:prSet presAssocID="{30195EB3-2DDD-4B11-8553-A5F737D23EEE}" presName="compNode" presStyleCnt="0"/>
      <dgm:spPr/>
    </dgm:pt>
    <dgm:pt modelId="{76B48448-3961-4243-98F2-D1A05A93DBEA}" type="pres">
      <dgm:prSet presAssocID="{30195EB3-2DDD-4B11-8553-A5F737D23EEE}" presName="pictRect" presStyleLbl="node1" presStyleIdx="1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1" action="ppaction://hlinksldjump"/>
          </dgm14:cNvPr>
        </a:ext>
      </dgm:extLst>
    </dgm:pt>
    <dgm:pt modelId="{3E5605E6-E55B-4696-BDA1-0DA4ED6E6087}" type="pres">
      <dgm:prSet presAssocID="{30195EB3-2DDD-4B11-8553-A5F737D23EEE}" presName="textRect" presStyleLbl="revTx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192EBB-A70C-4AF4-B758-C0BFD6652734}" type="presOf" srcId="{78C2039B-1A20-4CAC-8EB8-AB0FA98E4AA3}" destId="{8E8C73ED-D753-4461-93E5-3EAE48891C18}" srcOrd="0" destOrd="0" presId="urn:microsoft.com/office/officeart/2005/8/layout/pList1"/>
    <dgm:cxn modelId="{7D038E2C-DEEB-48BC-970D-D179B6EF9E06}" type="presOf" srcId="{78FE83F0-2FA7-4DEC-89EC-437CA9A98B6E}" destId="{F7FAA7BA-FA9A-4345-AA91-003BC1F4F0E7}" srcOrd="0" destOrd="0" presId="urn:microsoft.com/office/officeart/2005/8/layout/pList1"/>
    <dgm:cxn modelId="{40FBEC79-F255-4968-87A5-B9DFE3EEDF5F}" type="presOf" srcId="{72B7AF30-6355-4549-A351-CF7B02048C7C}" destId="{AB79D8EA-FA7A-4588-ABC6-368B52E6715C}" srcOrd="0" destOrd="0" presId="urn:microsoft.com/office/officeart/2005/8/layout/pList1"/>
    <dgm:cxn modelId="{5D95E96A-450F-4F1C-B3EB-3289C8789E15}" srcId="{010B89DD-80B2-4A2B-B5C6-5F903806937F}" destId="{9E0B327A-F53B-43FE-B173-440B9FF9C390}" srcOrd="2" destOrd="0" parTransId="{A89784C1-BC66-4FED-8922-1E95975EAC84}" sibTransId="{0CCE5080-4844-4735-A99A-5DF38CB08558}"/>
    <dgm:cxn modelId="{09E96CC2-C227-4126-BEC2-77C0A796E81C}" type="presOf" srcId="{0CCE5080-4844-4735-A99A-5DF38CB08558}" destId="{06E090AE-8C72-4B00-9D92-EBD842502602}" srcOrd="0" destOrd="0" presId="urn:microsoft.com/office/officeart/2005/8/layout/pList1"/>
    <dgm:cxn modelId="{1A1588C8-05BD-4548-86F4-D443E14ACD15}" srcId="{010B89DD-80B2-4A2B-B5C6-5F903806937F}" destId="{4812A5D8-4411-467D-9685-DC537DAB84D8}" srcOrd="5" destOrd="0" parTransId="{177501EE-4571-4C49-A3D6-076544456644}" sibTransId="{0C63943F-EF6C-4E39-ACC3-7132BB4952CB}"/>
    <dgm:cxn modelId="{C6D31B43-43AF-4007-B936-2615D34E39CD}" srcId="{010B89DD-80B2-4A2B-B5C6-5F903806937F}" destId="{30195EB3-2DDD-4B11-8553-A5F737D23EEE}" srcOrd="10" destOrd="0" parTransId="{5E419B30-08B4-4D8A-8DEA-A2684DB5723E}" sibTransId="{430558BD-4446-4B27-8C0C-F62846958E4C}"/>
    <dgm:cxn modelId="{CE9F4AEA-351E-419C-9C4D-EA804CCB3B83}" srcId="{010B89DD-80B2-4A2B-B5C6-5F903806937F}" destId="{76351C6D-880A-4FF7-A39C-74C3E5464B4A}" srcOrd="3" destOrd="0" parTransId="{ACB1FF02-B929-41CB-82D5-AFF500F4C6EB}" sibTransId="{F0E36F61-2FDD-4A42-ADA7-51F615BC7511}"/>
    <dgm:cxn modelId="{1F1AB556-A5AF-4028-BE34-67944A90C9A3}" type="presOf" srcId="{E15003C5-4906-4DEF-9C2A-8A0591897D86}" destId="{7022A244-5F33-4B7F-9838-8BDF51E62364}" srcOrd="0" destOrd="0" presId="urn:microsoft.com/office/officeart/2005/8/layout/pList1"/>
    <dgm:cxn modelId="{DD65B302-C6A3-43F8-A796-D5AB5B97DDD2}" srcId="{010B89DD-80B2-4A2B-B5C6-5F903806937F}" destId="{89125911-6083-4D03-A322-8AD4BC5FBFFF}" srcOrd="7" destOrd="0" parTransId="{852F621F-ACCD-4F58-8A66-6DC45350523B}" sibTransId="{F493C6FC-30C2-4A51-9193-6E580901A615}"/>
    <dgm:cxn modelId="{2C294DDC-6113-4EEC-B012-8C62B2955C9B}" srcId="{010B89DD-80B2-4A2B-B5C6-5F903806937F}" destId="{5D4015FA-4101-4045-BCB7-CE19BAB0FEF1}" srcOrd="1" destOrd="0" parTransId="{79906F26-415A-4051-89FA-77FE01A1320E}" sibTransId="{25C01C0B-4748-4450-8B4A-1AD873988CBE}"/>
    <dgm:cxn modelId="{224CF304-83AD-40E2-8C86-CB78A11004DA}" type="presOf" srcId="{F493C6FC-30C2-4A51-9193-6E580901A615}" destId="{4120B634-F222-4048-9359-0C4405146E83}" srcOrd="0" destOrd="0" presId="urn:microsoft.com/office/officeart/2005/8/layout/pList1"/>
    <dgm:cxn modelId="{635AD737-7034-4523-8BE8-EACCBC0F85C4}" srcId="{010B89DD-80B2-4A2B-B5C6-5F903806937F}" destId="{D7097F00-B172-4FDA-8BBA-93FD7BE80516}" srcOrd="0" destOrd="0" parTransId="{2913C5DF-7AD4-42FD-B7DD-767F20F29055}" sibTransId="{72B7AF30-6355-4549-A351-CF7B02048C7C}"/>
    <dgm:cxn modelId="{4A79DBE7-39D9-495A-A4C7-3D9DD7AEE9AD}" type="presOf" srcId="{89125911-6083-4D03-A322-8AD4BC5FBFFF}" destId="{A5AE9FD9-1847-44E4-B685-536DEB83693F}" srcOrd="0" destOrd="0" presId="urn:microsoft.com/office/officeart/2005/8/layout/pList1"/>
    <dgm:cxn modelId="{7A8BF3F9-94BB-4ADF-9E96-2C3BFA23BD29}" type="presOf" srcId="{00DC2607-91B2-4515-A2D9-77C76FB73FFA}" destId="{EF068D39-9488-4290-A0AD-DF53DBBEB5DB}" srcOrd="0" destOrd="0" presId="urn:microsoft.com/office/officeart/2005/8/layout/pList1"/>
    <dgm:cxn modelId="{4CAC60CD-19D6-44C5-BD89-E582C75346D7}" type="presOf" srcId="{0C63943F-EF6C-4E39-ACC3-7132BB4952CB}" destId="{AB82E104-32E9-4842-B060-C8FB7A6C6D07}" srcOrd="0" destOrd="0" presId="urn:microsoft.com/office/officeart/2005/8/layout/pList1"/>
    <dgm:cxn modelId="{D8E02872-00D1-40A6-AC3C-00E916641290}" type="presOf" srcId="{25C01C0B-4748-4450-8B4A-1AD873988CBE}" destId="{E53E8535-7D6B-4468-9A75-EE2EB88C0360}" srcOrd="0" destOrd="0" presId="urn:microsoft.com/office/officeart/2005/8/layout/pList1"/>
    <dgm:cxn modelId="{067B6907-D1BD-4B8D-A969-38563DB4B6E4}" srcId="{010B89DD-80B2-4A2B-B5C6-5F903806937F}" destId="{78C2039B-1A20-4CAC-8EB8-AB0FA98E4AA3}" srcOrd="4" destOrd="0" parTransId="{5CFACC3B-54D0-48C3-9E68-08F81B41078E}" sibTransId="{E15003C5-4906-4DEF-9C2A-8A0591897D86}"/>
    <dgm:cxn modelId="{2AC7FECA-6883-4E1E-8F6F-12DC71FAAABE}" srcId="{010B89DD-80B2-4A2B-B5C6-5F903806937F}" destId="{78FE83F0-2FA7-4DEC-89EC-437CA9A98B6E}" srcOrd="9" destOrd="0" parTransId="{C0CA1D9F-4ABD-4E14-894C-4D3003BC54E4}" sibTransId="{00DC2607-91B2-4515-A2D9-77C76FB73FFA}"/>
    <dgm:cxn modelId="{E5E5000D-BD0B-41FB-A9B9-542086C9149A}" srcId="{010B89DD-80B2-4A2B-B5C6-5F903806937F}" destId="{CE601ACD-21BE-4D37-89E7-A16E895D5870}" srcOrd="6" destOrd="0" parTransId="{DC2BB710-E374-4382-9503-04263728D3AF}" sibTransId="{5AFDB5E4-8643-4DBC-83BE-E07B4C33A6A1}"/>
    <dgm:cxn modelId="{50B2C922-CA63-4FAE-ADBB-7097E43E0925}" type="presOf" srcId="{9E0B327A-F53B-43FE-B173-440B9FF9C390}" destId="{C376C1FF-1769-4ABC-BB28-1A0B85CB186E}" srcOrd="0" destOrd="0" presId="urn:microsoft.com/office/officeart/2005/8/layout/pList1"/>
    <dgm:cxn modelId="{732CD1CD-1307-4E82-B8D6-C3E78B6DC696}" srcId="{010B89DD-80B2-4A2B-B5C6-5F903806937F}" destId="{FEF610D6-00D7-4585-BF7E-1A74B4D4D905}" srcOrd="8" destOrd="0" parTransId="{0FC5161E-AB2B-4652-A212-C08A686EDFE2}" sibTransId="{26734C5B-C85D-4332-82A2-896A58132599}"/>
    <dgm:cxn modelId="{4D3855FF-7AE3-4900-A9C3-6195DC3297DA}" type="presOf" srcId="{CE601ACD-21BE-4D37-89E7-A16E895D5870}" destId="{6750980C-51E5-4015-96F3-0A4199280036}" srcOrd="0" destOrd="0" presId="urn:microsoft.com/office/officeart/2005/8/layout/pList1"/>
    <dgm:cxn modelId="{1B1798B5-7588-47F1-BC5D-F54001B36F7E}" type="presOf" srcId="{4812A5D8-4411-467D-9685-DC537DAB84D8}" destId="{AEA20D63-A751-45DD-B12B-34385FBC99F0}" srcOrd="0" destOrd="0" presId="urn:microsoft.com/office/officeart/2005/8/layout/pList1"/>
    <dgm:cxn modelId="{3216E0A7-DD1E-4BCF-901B-7B8DFCD96C1E}" type="presOf" srcId="{76351C6D-880A-4FF7-A39C-74C3E5464B4A}" destId="{ED032E9F-29F8-4444-AB3D-985644D1F597}" srcOrd="0" destOrd="0" presId="urn:microsoft.com/office/officeart/2005/8/layout/pList1"/>
    <dgm:cxn modelId="{11F90052-0EEB-48DA-AE9E-E11EA5424FEB}" type="presOf" srcId="{F0E36F61-2FDD-4A42-ADA7-51F615BC7511}" destId="{554187F8-598D-4C87-B770-3C1253C12E76}" srcOrd="0" destOrd="0" presId="urn:microsoft.com/office/officeart/2005/8/layout/pList1"/>
    <dgm:cxn modelId="{1C68C59A-9CAA-4A66-9463-5DCF9434BD86}" type="presOf" srcId="{30195EB3-2DDD-4B11-8553-A5F737D23EEE}" destId="{3E5605E6-E55B-4696-BDA1-0DA4ED6E6087}" srcOrd="0" destOrd="0" presId="urn:microsoft.com/office/officeart/2005/8/layout/pList1"/>
    <dgm:cxn modelId="{F1EAEA7D-8653-4666-A8B9-9C6B841A46FB}" type="presOf" srcId="{5AFDB5E4-8643-4DBC-83BE-E07B4C33A6A1}" destId="{35FACDE2-8A41-4882-BEFF-171221E47550}" srcOrd="0" destOrd="0" presId="urn:microsoft.com/office/officeart/2005/8/layout/pList1"/>
    <dgm:cxn modelId="{28A7E3E4-3CD9-4A2F-B7D4-C5057DC7AC9F}" type="presOf" srcId="{010B89DD-80B2-4A2B-B5C6-5F903806937F}" destId="{D916EF7B-8101-4570-8D0E-EFD7ABD60C1E}" srcOrd="0" destOrd="0" presId="urn:microsoft.com/office/officeart/2005/8/layout/pList1"/>
    <dgm:cxn modelId="{1E11C42B-1FA7-4990-84C5-A656D34C6E10}" type="presOf" srcId="{26734C5B-C85D-4332-82A2-896A58132599}" destId="{69D6BB19-5408-4D67-BFB7-3AEBD2ED81F2}" srcOrd="0" destOrd="0" presId="urn:microsoft.com/office/officeart/2005/8/layout/pList1"/>
    <dgm:cxn modelId="{E420AD4E-A16D-4939-8A6E-C1A3D7F1F5F3}" type="presOf" srcId="{5D4015FA-4101-4045-BCB7-CE19BAB0FEF1}" destId="{BBF3B213-9F30-49B8-A686-25BCEE319769}" srcOrd="0" destOrd="0" presId="urn:microsoft.com/office/officeart/2005/8/layout/pList1"/>
    <dgm:cxn modelId="{CA6420B9-F12E-4CC3-917D-5543D12FA938}" type="presOf" srcId="{D7097F00-B172-4FDA-8BBA-93FD7BE80516}" destId="{9A106C0F-8B5C-4B8F-8785-0843C508372B}" srcOrd="0" destOrd="0" presId="urn:microsoft.com/office/officeart/2005/8/layout/pList1"/>
    <dgm:cxn modelId="{482E9ED5-28B4-4982-8C36-0892F4F21E04}" type="presOf" srcId="{FEF610D6-00D7-4585-BF7E-1A74B4D4D905}" destId="{2184B8ED-46B8-4801-8E49-810C27725EBB}" srcOrd="0" destOrd="0" presId="urn:microsoft.com/office/officeart/2005/8/layout/pList1"/>
    <dgm:cxn modelId="{A39D4BB9-9B96-42BD-9DDB-F9BE6367181C}" type="presParOf" srcId="{D916EF7B-8101-4570-8D0E-EFD7ABD60C1E}" destId="{7EBBE760-47B3-4A56-8199-23C0BF2A109D}" srcOrd="0" destOrd="0" presId="urn:microsoft.com/office/officeart/2005/8/layout/pList1"/>
    <dgm:cxn modelId="{CE722C17-F308-4BCE-9CC1-DB93BF34C1B7}" type="presParOf" srcId="{7EBBE760-47B3-4A56-8199-23C0BF2A109D}" destId="{580CB8EA-878F-4140-8510-02A1142145CC}" srcOrd="0" destOrd="0" presId="urn:microsoft.com/office/officeart/2005/8/layout/pList1"/>
    <dgm:cxn modelId="{4502FC23-9600-46DE-94F1-1D30CAA5E2A6}" type="presParOf" srcId="{7EBBE760-47B3-4A56-8199-23C0BF2A109D}" destId="{9A106C0F-8B5C-4B8F-8785-0843C508372B}" srcOrd="1" destOrd="0" presId="urn:microsoft.com/office/officeart/2005/8/layout/pList1"/>
    <dgm:cxn modelId="{E90E710A-76CF-4E8E-B410-1AE17C4B78F5}" type="presParOf" srcId="{D916EF7B-8101-4570-8D0E-EFD7ABD60C1E}" destId="{AB79D8EA-FA7A-4588-ABC6-368B52E6715C}" srcOrd="1" destOrd="0" presId="urn:microsoft.com/office/officeart/2005/8/layout/pList1"/>
    <dgm:cxn modelId="{7BF6502C-F803-43D8-879D-1A05A01E3610}" type="presParOf" srcId="{D916EF7B-8101-4570-8D0E-EFD7ABD60C1E}" destId="{D66EE81F-D3D4-4920-A6E5-5D571F9435EE}" srcOrd="2" destOrd="0" presId="urn:microsoft.com/office/officeart/2005/8/layout/pList1"/>
    <dgm:cxn modelId="{33908060-2815-4A3E-B199-1F9AC99B7B9C}" type="presParOf" srcId="{D66EE81F-D3D4-4920-A6E5-5D571F9435EE}" destId="{D7B459A1-F199-4B40-B966-3EB80BC153F2}" srcOrd="0" destOrd="0" presId="urn:microsoft.com/office/officeart/2005/8/layout/pList1"/>
    <dgm:cxn modelId="{17050538-D4F9-4498-A88A-D1D4F32EEC7B}" type="presParOf" srcId="{D66EE81F-D3D4-4920-A6E5-5D571F9435EE}" destId="{BBF3B213-9F30-49B8-A686-25BCEE319769}" srcOrd="1" destOrd="0" presId="urn:microsoft.com/office/officeart/2005/8/layout/pList1"/>
    <dgm:cxn modelId="{A74FCFB2-69F9-4D5A-9BFE-53197626B90B}" type="presParOf" srcId="{D916EF7B-8101-4570-8D0E-EFD7ABD60C1E}" destId="{E53E8535-7D6B-4468-9A75-EE2EB88C0360}" srcOrd="3" destOrd="0" presId="urn:microsoft.com/office/officeart/2005/8/layout/pList1"/>
    <dgm:cxn modelId="{193AB88D-5E98-4D97-9998-7B7E390FE637}" type="presParOf" srcId="{D916EF7B-8101-4570-8D0E-EFD7ABD60C1E}" destId="{B9025D8A-4159-4E6D-A849-BA122744E4E9}" srcOrd="4" destOrd="0" presId="urn:microsoft.com/office/officeart/2005/8/layout/pList1"/>
    <dgm:cxn modelId="{2BE3543D-A503-4A57-AD9C-EE8491396B44}" type="presParOf" srcId="{B9025D8A-4159-4E6D-A849-BA122744E4E9}" destId="{ED24C483-5F2A-4A01-8E7E-54F8435F9D6C}" srcOrd="0" destOrd="0" presId="urn:microsoft.com/office/officeart/2005/8/layout/pList1"/>
    <dgm:cxn modelId="{B3097B91-875D-4A02-ABE5-DE951D0116D3}" type="presParOf" srcId="{B9025D8A-4159-4E6D-A849-BA122744E4E9}" destId="{C376C1FF-1769-4ABC-BB28-1A0B85CB186E}" srcOrd="1" destOrd="0" presId="urn:microsoft.com/office/officeart/2005/8/layout/pList1"/>
    <dgm:cxn modelId="{3674C9B2-71E7-47C7-9DDB-61CDEE902597}" type="presParOf" srcId="{D916EF7B-8101-4570-8D0E-EFD7ABD60C1E}" destId="{06E090AE-8C72-4B00-9D92-EBD842502602}" srcOrd="5" destOrd="0" presId="urn:microsoft.com/office/officeart/2005/8/layout/pList1"/>
    <dgm:cxn modelId="{4D3C6001-93DD-4092-AC26-48265E772E33}" type="presParOf" srcId="{D916EF7B-8101-4570-8D0E-EFD7ABD60C1E}" destId="{DCB30A32-61E0-4DB8-A535-887A46088543}" srcOrd="6" destOrd="0" presId="urn:microsoft.com/office/officeart/2005/8/layout/pList1"/>
    <dgm:cxn modelId="{65DDBDFE-E33F-446F-9908-BE9E9FB968FE}" type="presParOf" srcId="{DCB30A32-61E0-4DB8-A535-887A46088543}" destId="{9E02DA59-C8A6-4D98-B20D-9A01387C5B60}" srcOrd="0" destOrd="0" presId="urn:microsoft.com/office/officeart/2005/8/layout/pList1"/>
    <dgm:cxn modelId="{CB92218A-7A4E-4332-A1E7-A1D29BC0BE36}" type="presParOf" srcId="{DCB30A32-61E0-4DB8-A535-887A46088543}" destId="{ED032E9F-29F8-4444-AB3D-985644D1F597}" srcOrd="1" destOrd="0" presId="urn:microsoft.com/office/officeart/2005/8/layout/pList1"/>
    <dgm:cxn modelId="{FB8ED1F5-CC8A-4995-8C41-000365110691}" type="presParOf" srcId="{D916EF7B-8101-4570-8D0E-EFD7ABD60C1E}" destId="{554187F8-598D-4C87-B770-3C1253C12E76}" srcOrd="7" destOrd="0" presId="urn:microsoft.com/office/officeart/2005/8/layout/pList1"/>
    <dgm:cxn modelId="{55CAA6F8-F019-48F5-B794-D6CFCBE3219C}" type="presParOf" srcId="{D916EF7B-8101-4570-8D0E-EFD7ABD60C1E}" destId="{57C0131F-B458-44A3-AA5E-1931221F6332}" srcOrd="8" destOrd="0" presId="urn:microsoft.com/office/officeart/2005/8/layout/pList1"/>
    <dgm:cxn modelId="{0C84D33F-5469-440E-9CF8-3E87DEE4114D}" type="presParOf" srcId="{57C0131F-B458-44A3-AA5E-1931221F6332}" destId="{CD4FE2E2-FF75-414D-893F-73BE82D84564}" srcOrd="0" destOrd="0" presId="urn:microsoft.com/office/officeart/2005/8/layout/pList1"/>
    <dgm:cxn modelId="{78484120-53B6-4505-AD06-0B3386248274}" type="presParOf" srcId="{57C0131F-B458-44A3-AA5E-1931221F6332}" destId="{8E8C73ED-D753-4461-93E5-3EAE48891C18}" srcOrd="1" destOrd="0" presId="urn:microsoft.com/office/officeart/2005/8/layout/pList1"/>
    <dgm:cxn modelId="{D8ED3F7E-A9D0-4DBC-B4F4-2091BEA5AF19}" type="presParOf" srcId="{D916EF7B-8101-4570-8D0E-EFD7ABD60C1E}" destId="{7022A244-5F33-4B7F-9838-8BDF51E62364}" srcOrd="9" destOrd="0" presId="urn:microsoft.com/office/officeart/2005/8/layout/pList1"/>
    <dgm:cxn modelId="{48DFEB56-8C56-46BB-A90E-4C294A70FFE3}" type="presParOf" srcId="{D916EF7B-8101-4570-8D0E-EFD7ABD60C1E}" destId="{5254A08D-DFD1-4118-BEA3-AA53C603E1CA}" srcOrd="10" destOrd="0" presId="urn:microsoft.com/office/officeart/2005/8/layout/pList1"/>
    <dgm:cxn modelId="{9F488112-3414-47EA-AF2C-8D5B317176F3}" type="presParOf" srcId="{5254A08D-DFD1-4118-BEA3-AA53C603E1CA}" destId="{5C805EAE-582C-457A-9BFD-FD8D18CDEB2D}" srcOrd="0" destOrd="0" presId="urn:microsoft.com/office/officeart/2005/8/layout/pList1"/>
    <dgm:cxn modelId="{4B804EB5-0C3E-41F7-87E2-5700D8414A17}" type="presParOf" srcId="{5254A08D-DFD1-4118-BEA3-AA53C603E1CA}" destId="{AEA20D63-A751-45DD-B12B-34385FBC99F0}" srcOrd="1" destOrd="0" presId="urn:microsoft.com/office/officeart/2005/8/layout/pList1"/>
    <dgm:cxn modelId="{CC909D43-EC8B-40A8-BC0A-D225BB07E3EC}" type="presParOf" srcId="{D916EF7B-8101-4570-8D0E-EFD7ABD60C1E}" destId="{AB82E104-32E9-4842-B060-C8FB7A6C6D07}" srcOrd="11" destOrd="0" presId="urn:microsoft.com/office/officeart/2005/8/layout/pList1"/>
    <dgm:cxn modelId="{18D5C1EB-6429-44F2-97D3-E052A1179668}" type="presParOf" srcId="{D916EF7B-8101-4570-8D0E-EFD7ABD60C1E}" destId="{57F21EFC-B700-4575-B110-DC6BEA90D91C}" srcOrd="12" destOrd="0" presId="urn:microsoft.com/office/officeart/2005/8/layout/pList1"/>
    <dgm:cxn modelId="{083B9340-98B8-4661-A186-5C9DA1274B15}" type="presParOf" srcId="{57F21EFC-B700-4575-B110-DC6BEA90D91C}" destId="{FE25AE55-0D17-47D3-8D03-487749316361}" srcOrd="0" destOrd="0" presId="urn:microsoft.com/office/officeart/2005/8/layout/pList1"/>
    <dgm:cxn modelId="{90ECA5DB-DD27-49A3-A407-9F86F5A3ECFC}" type="presParOf" srcId="{57F21EFC-B700-4575-B110-DC6BEA90D91C}" destId="{6750980C-51E5-4015-96F3-0A4199280036}" srcOrd="1" destOrd="0" presId="urn:microsoft.com/office/officeart/2005/8/layout/pList1"/>
    <dgm:cxn modelId="{F5280D36-B021-42FC-8CF7-0BB341F6D660}" type="presParOf" srcId="{D916EF7B-8101-4570-8D0E-EFD7ABD60C1E}" destId="{35FACDE2-8A41-4882-BEFF-171221E47550}" srcOrd="13" destOrd="0" presId="urn:microsoft.com/office/officeart/2005/8/layout/pList1"/>
    <dgm:cxn modelId="{E356C60D-284D-4F45-B64D-520BABECF78D}" type="presParOf" srcId="{D916EF7B-8101-4570-8D0E-EFD7ABD60C1E}" destId="{EA806650-C36E-40F6-9619-647C69AED526}" srcOrd="14" destOrd="0" presId="urn:microsoft.com/office/officeart/2005/8/layout/pList1"/>
    <dgm:cxn modelId="{35AE7C40-02E7-475B-8A6B-2B7A2A186A71}" type="presParOf" srcId="{EA806650-C36E-40F6-9619-647C69AED526}" destId="{A5F98898-EF43-4332-89FB-3FE85BAE466F}" srcOrd="0" destOrd="0" presId="urn:microsoft.com/office/officeart/2005/8/layout/pList1"/>
    <dgm:cxn modelId="{E43F3DFF-01B3-4B1B-A1BB-45E80FE57932}" type="presParOf" srcId="{EA806650-C36E-40F6-9619-647C69AED526}" destId="{A5AE9FD9-1847-44E4-B685-536DEB83693F}" srcOrd="1" destOrd="0" presId="urn:microsoft.com/office/officeart/2005/8/layout/pList1"/>
    <dgm:cxn modelId="{E0A00836-9166-4A18-B871-21671861436F}" type="presParOf" srcId="{D916EF7B-8101-4570-8D0E-EFD7ABD60C1E}" destId="{4120B634-F222-4048-9359-0C4405146E83}" srcOrd="15" destOrd="0" presId="urn:microsoft.com/office/officeart/2005/8/layout/pList1"/>
    <dgm:cxn modelId="{0F9AD381-40CC-4013-B828-82E94FB41091}" type="presParOf" srcId="{D916EF7B-8101-4570-8D0E-EFD7ABD60C1E}" destId="{19A0EB76-8F49-4E07-9BCA-F051C5FE685F}" srcOrd="16" destOrd="0" presId="urn:microsoft.com/office/officeart/2005/8/layout/pList1"/>
    <dgm:cxn modelId="{55F93B26-2FAF-4B37-BD4C-CE44ABD504AA}" type="presParOf" srcId="{19A0EB76-8F49-4E07-9BCA-F051C5FE685F}" destId="{4856A4CA-53D6-45D8-B45E-C89FD9516CD9}" srcOrd="0" destOrd="0" presId="urn:microsoft.com/office/officeart/2005/8/layout/pList1"/>
    <dgm:cxn modelId="{8033F6FE-5072-4BDE-AD89-A5668EFFC544}" type="presParOf" srcId="{19A0EB76-8F49-4E07-9BCA-F051C5FE685F}" destId="{2184B8ED-46B8-4801-8E49-810C27725EBB}" srcOrd="1" destOrd="0" presId="urn:microsoft.com/office/officeart/2005/8/layout/pList1"/>
    <dgm:cxn modelId="{904D1C5D-380A-46CA-A866-AA01624B7272}" type="presParOf" srcId="{D916EF7B-8101-4570-8D0E-EFD7ABD60C1E}" destId="{69D6BB19-5408-4D67-BFB7-3AEBD2ED81F2}" srcOrd="17" destOrd="0" presId="urn:microsoft.com/office/officeart/2005/8/layout/pList1"/>
    <dgm:cxn modelId="{12EF7A39-A84B-42CB-B959-9A78D913DDE9}" type="presParOf" srcId="{D916EF7B-8101-4570-8D0E-EFD7ABD60C1E}" destId="{761ED06E-0758-49F2-B6C3-5C3367243A14}" srcOrd="18" destOrd="0" presId="urn:microsoft.com/office/officeart/2005/8/layout/pList1"/>
    <dgm:cxn modelId="{74B47BC7-90D1-4CBD-86C9-7A9A0F8D5D12}" type="presParOf" srcId="{761ED06E-0758-49F2-B6C3-5C3367243A14}" destId="{83FE2856-1519-4AEB-892D-6F25E11F4A7B}" srcOrd="0" destOrd="0" presId="urn:microsoft.com/office/officeart/2005/8/layout/pList1"/>
    <dgm:cxn modelId="{FA2B0FC0-4BC5-48D0-8B07-5EBBFBBF13FB}" type="presParOf" srcId="{761ED06E-0758-49F2-B6C3-5C3367243A14}" destId="{F7FAA7BA-FA9A-4345-AA91-003BC1F4F0E7}" srcOrd="1" destOrd="0" presId="urn:microsoft.com/office/officeart/2005/8/layout/pList1"/>
    <dgm:cxn modelId="{F0A5E78F-BF56-4671-B9CF-47F6BDB478F9}" type="presParOf" srcId="{D916EF7B-8101-4570-8D0E-EFD7ABD60C1E}" destId="{EF068D39-9488-4290-A0AD-DF53DBBEB5DB}" srcOrd="19" destOrd="0" presId="urn:microsoft.com/office/officeart/2005/8/layout/pList1"/>
    <dgm:cxn modelId="{51730BC7-7267-4D96-A771-5F57F21B7BC7}" type="presParOf" srcId="{D916EF7B-8101-4570-8D0E-EFD7ABD60C1E}" destId="{455954A7-E728-47DF-B555-FD2F7D2AEF69}" srcOrd="20" destOrd="0" presId="urn:microsoft.com/office/officeart/2005/8/layout/pList1"/>
    <dgm:cxn modelId="{FB08205A-4C29-4EEA-97FD-31AEB9CE350D}" type="presParOf" srcId="{455954A7-E728-47DF-B555-FD2F7D2AEF69}" destId="{76B48448-3961-4243-98F2-D1A05A93DBEA}" srcOrd="0" destOrd="0" presId="urn:microsoft.com/office/officeart/2005/8/layout/pList1"/>
    <dgm:cxn modelId="{4C9D8BC4-A059-43AC-B9A0-DE3A14967C7B}" type="presParOf" srcId="{455954A7-E728-47DF-B555-FD2F7D2AEF69}" destId="{3E5605E6-E55B-4696-BDA1-0DA4ED6E6087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0B89DD-80B2-4A2B-B5C6-5F903806937F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7097F00-B172-4FDA-8BBA-93FD7BE80516}">
      <dgm:prSet phldrT="[Текст]"/>
      <dgm:spPr/>
      <dgm:t>
        <a:bodyPr/>
        <a:lstStyle/>
        <a:p>
          <a:r>
            <a:rPr lang="kk-KZ" dirty="0" smtClean="0"/>
            <a:t>1</a:t>
          </a:r>
          <a:endParaRPr lang="ru-RU" dirty="0"/>
        </a:p>
      </dgm:t>
    </dgm:pt>
    <dgm:pt modelId="{2913C5DF-7AD4-42FD-B7DD-767F20F29055}" type="parTrans" cxnId="{635AD737-7034-4523-8BE8-EACCBC0F85C4}">
      <dgm:prSet/>
      <dgm:spPr/>
      <dgm:t>
        <a:bodyPr/>
        <a:lstStyle/>
        <a:p>
          <a:endParaRPr lang="ru-RU"/>
        </a:p>
      </dgm:t>
    </dgm:pt>
    <dgm:pt modelId="{72B7AF30-6355-4549-A351-CF7B02048C7C}" type="sibTrans" cxnId="{635AD737-7034-4523-8BE8-EACCBC0F85C4}">
      <dgm:prSet/>
      <dgm:spPr/>
      <dgm:t>
        <a:bodyPr/>
        <a:lstStyle/>
        <a:p>
          <a:endParaRPr lang="ru-RU"/>
        </a:p>
      </dgm:t>
    </dgm:pt>
    <dgm:pt modelId="{5D4015FA-4101-4045-BCB7-CE19BAB0FEF1}">
      <dgm:prSet phldrT="[Текст]"/>
      <dgm:spPr/>
      <dgm:t>
        <a:bodyPr/>
        <a:lstStyle/>
        <a:p>
          <a:r>
            <a:rPr lang="kk-KZ" dirty="0" smtClean="0"/>
            <a:t>2</a:t>
          </a:r>
          <a:endParaRPr lang="ru-RU" dirty="0"/>
        </a:p>
      </dgm:t>
    </dgm:pt>
    <dgm:pt modelId="{79906F26-415A-4051-89FA-77FE01A1320E}" type="parTrans" cxnId="{2C294DDC-6113-4EEC-B012-8C62B2955C9B}">
      <dgm:prSet/>
      <dgm:spPr/>
      <dgm:t>
        <a:bodyPr/>
        <a:lstStyle/>
        <a:p>
          <a:endParaRPr lang="ru-RU"/>
        </a:p>
      </dgm:t>
    </dgm:pt>
    <dgm:pt modelId="{25C01C0B-4748-4450-8B4A-1AD873988CBE}" type="sibTrans" cxnId="{2C294DDC-6113-4EEC-B012-8C62B2955C9B}">
      <dgm:prSet/>
      <dgm:spPr/>
      <dgm:t>
        <a:bodyPr/>
        <a:lstStyle/>
        <a:p>
          <a:endParaRPr lang="ru-RU"/>
        </a:p>
      </dgm:t>
    </dgm:pt>
    <dgm:pt modelId="{9E0B327A-F53B-43FE-B173-440B9FF9C390}">
      <dgm:prSet phldrT="[Текст]"/>
      <dgm:spPr/>
      <dgm:t>
        <a:bodyPr/>
        <a:lstStyle/>
        <a:p>
          <a:r>
            <a:rPr lang="kk-KZ" dirty="0" smtClean="0"/>
            <a:t>3</a:t>
          </a:r>
          <a:endParaRPr lang="ru-RU" dirty="0"/>
        </a:p>
      </dgm:t>
    </dgm:pt>
    <dgm:pt modelId="{A89784C1-BC66-4FED-8922-1E95975EAC84}" type="parTrans" cxnId="{5D95E96A-450F-4F1C-B3EB-3289C8789E15}">
      <dgm:prSet/>
      <dgm:spPr/>
      <dgm:t>
        <a:bodyPr/>
        <a:lstStyle/>
        <a:p>
          <a:endParaRPr lang="ru-RU"/>
        </a:p>
      </dgm:t>
    </dgm:pt>
    <dgm:pt modelId="{0CCE5080-4844-4735-A99A-5DF38CB08558}" type="sibTrans" cxnId="{5D95E96A-450F-4F1C-B3EB-3289C8789E15}">
      <dgm:prSet/>
      <dgm:spPr/>
      <dgm:t>
        <a:bodyPr/>
        <a:lstStyle/>
        <a:p>
          <a:endParaRPr lang="ru-RU"/>
        </a:p>
      </dgm:t>
    </dgm:pt>
    <dgm:pt modelId="{76351C6D-880A-4FF7-A39C-74C3E5464B4A}">
      <dgm:prSet phldrT="[Текст]"/>
      <dgm:spPr/>
      <dgm:t>
        <a:bodyPr/>
        <a:lstStyle/>
        <a:p>
          <a:r>
            <a:rPr lang="kk-KZ" dirty="0" smtClean="0"/>
            <a:t>4</a:t>
          </a:r>
          <a:endParaRPr lang="ru-RU" dirty="0"/>
        </a:p>
      </dgm:t>
    </dgm:pt>
    <dgm:pt modelId="{ACB1FF02-B929-41CB-82D5-AFF500F4C6EB}" type="parTrans" cxnId="{CE9F4AEA-351E-419C-9C4D-EA804CCB3B83}">
      <dgm:prSet/>
      <dgm:spPr/>
      <dgm:t>
        <a:bodyPr/>
        <a:lstStyle/>
        <a:p>
          <a:endParaRPr lang="ru-RU"/>
        </a:p>
      </dgm:t>
    </dgm:pt>
    <dgm:pt modelId="{F0E36F61-2FDD-4A42-ADA7-51F615BC7511}" type="sibTrans" cxnId="{CE9F4AEA-351E-419C-9C4D-EA804CCB3B83}">
      <dgm:prSet/>
      <dgm:spPr/>
      <dgm:t>
        <a:bodyPr/>
        <a:lstStyle/>
        <a:p>
          <a:endParaRPr lang="ru-RU"/>
        </a:p>
      </dgm:t>
    </dgm:pt>
    <dgm:pt modelId="{78C2039B-1A20-4CAC-8EB8-AB0FA98E4AA3}">
      <dgm:prSet/>
      <dgm:spPr/>
      <dgm:t>
        <a:bodyPr/>
        <a:lstStyle/>
        <a:p>
          <a:r>
            <a:rPr lang="kk-KZ" dirty="0" smtClean="0"/>
            <a:t>5</a:t>
          </a:r>
          <a:endParaRPr lang="ru-RU" dirty="0"/>
        </a:p>
      </dgm:t>
    </dgm:pt>
    <dgm:pt modelId="{5CFACC3B-54D0-48C3-9E68-08F81B41078E}" type="parTrans" cxnId="{067B6907-D1BD-4B8D-A969-38563DB4B6E4}">
      <dgm:prSet/>
      <dgm:spPr/>
      <dgm:t>
        <a:bodyPr/>
        <a:lstStyle/>
        <a:p>
          <a:endParaRPr lang="ru-RU"/>
        </a:p>
      </dgm:t>
    </dgm:pt>
    <dgm:pt modelId="{E15003C5-4906-4DEF-9C2A-8A0591897D86}" type="sibTrans" cxnId="{067B6907-D1BD-4B8D-A969-38563DB4B6E4}">
      <dgm:prSet/>
      <dgm:spPr/>
      <dgm:t>
        <a:bodyPr/>
        <a:lstStyle/>
        <a:p>
          <a:endParaRPr lang="ru-RU"/>
        </a:p>
      </dgm:t>
    </dgm:pt>
    <dgm:pt modelId="{4812A5D8-4411-467D-9685-DC537DAB84D8}">
      <dgm:prSet/>
      <dgm:spPr/>
      <dgm:t>
        <a:bodyPr/>
        <a:lstStyle/>
        <a:p>
          <a:r>
            <a:rPr lang="kk-KZ" dirty="0" smtClean="0"/>
            <a:t>6</a:t>
          </a:r>
          <a:endParaRPr lang="ru-RU" dirty="0"/>
        </a:p>
      </dgm:t>
    </dgm:pt>
    <dgm:pt modelId="{177501EE-4571-4C49-A3D6-076544456644}" type="parTrans" cxnId="{1A1588C8-05BD-4548-86F4-D443E14ACD15}">
      <dgm:prSet/>
      <dgm:spPr/>
      <dgm:t>
        <a:bodyPr/>
        <a:lstStyle/>
        <a:p>
          <a:endParaRPr lang="ru-RU"/>
        </a:p>
      </dgm:t>
    </dgm:pt>
    <dgm:pt modelId="{0C63943F-EF6C-4E39-ACC3-7132BB4952CB}" type="sibTrans" cxnId="{1A1588C8-05BD-4548-86F4-D443E14ACD15}">
      <dgm:prSet/>
      <dgm:spPr/>
      <dgm:t>
        <a:bodyPr/>
        <a:lstStyle/>
        <a:p>
          <a:endParaRPr lang="ru-RU"/>
        </a:p>
      </dgm:t>
    </dgm:pt>
    <dgm:pt modelId="{CE601ACD-21BE-4D37-89E7-A16E895D5870}">
      <dgm:prSet/>
      <dgm:spPr/>
      <dgm:t>
        <a:bodyPr/>
        <a:lstStyle/>
        <a:p>
          <a:r>
            <a:rPr lang="kk-KZ" dirty="0" smtClean="0"/>
            <a:t>7</a:t>
          </a:r>
          <a:endParaRPr lang="ru-RU" dirty="0"/>
        </a:p>
      </dgm:t>
    </dgm:pt>
    <dgm:pt modelId="{DC2BB710-E374-4382-9503-04263728D3AF}" type="parTrans" cxnId="{E5E5000D-BD0B-41FB-A9B9-542086C9149A}">
      <dgm:prSet/>
      <dgm:spPr/>
      <dgm:t>
        <a:bodyPr/>
        <a:lstStyle/>
        <a:p>
          <a:endParaRPr lang="ru-RU"/>
        </a:p>
      </dgm:t>
    </dgm:pt>
    <dgm:pt modelId="{5AFDB5E4-8643-4DBC-83BE-E07B4C33A6A1}" type="sibTrans" cxnId="{E5E5000D-BD0B-41FB-A9B9-542086C9149A}">
      <dgm:prSet/>
      <dgm:spPr/>
      <dgm:t>
        <a:bodyPr/>
        <a:lstStyle/>
        <a:p>
          <a:endParaRPr lang="ru-RU"/>
        </a:p>
      </dgm:t>
    </dgm:pt>
    <dgm:pt modelId="{89125911-6083-4D03-A322-8AD4BC5FBFFF}">
      <dgm:prSet/>
      <dgm:spPr/>
      <dgm:t>
        <a:bodyPr/>
        <a:lstStyle/>
        <a:p>
          <a:r>
            <a:rPr lang="kk-KZ" dirty="0" smtClean="0"/>
            <a:t>8</a:t>
          </a:r>
          <a:endParaRPr lang="ru-RU" dirty="0"/>
        </a:p>
      </dgm:t>
    </dgm:pt>
    <dgm:pt modelId="{852F621F-ACCD-4F58-8A66-6DC45350523B}" type="parTrans" cxnId="{DD65B302-C6A3-43F8-A796-D5AB5B97DDD2}">
      <dgm:prSet/>
      <dgm:spPr/>
      <dgm:t>
        <a:bodyPr/>
        <a:lstStyle/>
        <a:p>
          <a:endParaRPr lang="ru-RU"/>
        </a:p>
      </dgm:t>
    </dgm:pt>
    <dgm:pt modelId="{F493C6FC-30C2-4A51-9193-6E580901A615}" type="sibTrans" cxnId="{DD65B302-C6A3-43F8-A796-D5AB5B97DDD2}">
      <dgm:prSet/>
      <dgm:spPr/>
      <dgm:t>
        <a:bodyPr/>
        <a:lstStyle/>
        <a:p>
          <a:endParaRPr lang="ru-RU"/>
        </a:p>
      </dgm:t>
    </dgm:pt>
    <dgm:pt modelId="{FEF610D6-00D7-4585-BF7E-1A74B4D4D905}">
      <dgm:prSet/>
      <dgm:spPr/>
      <dgm:t>
        <a:bodyPr/>
        <a:lstStyle/>
        <a:p>
          <a:r>
            <a:rPr lang="kk-KZ" dirty="0" smtClean="0"/>
            <a:t>9</a:t>
          </a:r>
          <a:endParaRPr lang="ru-RU" dirty="0"/>
        </a:p>
      </dgm:t>
    </dgm:pt>
    <dgm:pt modelId="{0FC5161E-AB2B-4652-A212-C08A686EDFE2}" type="parTrans" cxnId="{732CD1CD-1307-4E82-B8D6-C3E78B6DC696}">
      <dgm:prSet/>
      <dgm:spPr/>
      <dgm:t>
        <a:bodyPr/>
        <a:lstStyle/>
        <a:p>
          <a:endParaRPr lang="ru-RU"/>
        </a:p>
      </dgm:t>
    </dgm:pt>
    <dgm:pt modelId="{26734C5B-C85D-4332-82A2-896A58132599}" type="sibTrans" cxnId="{732CD1CD-1307-4E82-B8D6-C3E78B6DC696}">
      <dgm:prSet/>
      <dgm:spPr/>
      <dgm:t>
        <a:bodyPr/>
        <a:lstStyle/>
        <a:p>
          <a:endParaRPr lang="ru-RU"/>
        </a:p>
      </dgm:t>
    </dgm:pt>
    <dgm:pt modelId="{78FE83F0-2FA7-4DEC-89EC-437CA9A98B6E}">
      <dgm:prSet/>
      <dgm:spPr/>
      <dgm:t>
        <a:bodyPr/>
        <a:lstStyle/>
        <a:p>
          <a:r>
            <a:rPr lang="kk-KZ" dirty="0" smtClean="0"/>
            <a:t>10</a:t>
          </a:r>
          <a:endParaRPr lang="ru-RU" dirty="0"/>
        </a:p>
      </dgm:t>
    </dgm:pt>
    <dgm:pt modelId="{C0CA1D9F-4ABD-4E14-894C-4D3003BC54E4}" type="parTrans" cxnId="{2AC7FECA-6883-4E1E-8F6F-12DC71FAAABE}">
      <dgm:prSet/>
      <dgm:spPr/>
      <dgm:t>
        <a:bodyPr/>
        <a:lstStyle/>
        <a:p>
          <a:endParaRPr lang="ru-RU"/>
        </a:p>
      </dgm:t>
    </dgm:pt>
    <dgm:pt modelId="{00DC2607-91B2-4515-A2D9-77C76FB73FFA}" type="sibTrans" cxnId="{2AC7FECA-6883-4E1E-8F6F-12DC71FAAABE}">
      <dgm:prSet/>
      <dgm:spPr/>
      <dgm:t>
        <a:bodyPr/>
        <a:lstStyle/>
        <a:p>
          <a:endParaRPr lang="ru-RU"/>
        </a:p>
      </dgm:t>
    </dgm:pt>
    <dgm:pt modelId="{30195EB3-2DDD-4B11-8553-A5F737D23EEE}">
      <dgm:prSet/>
      <dgm:spPr/>
      <dgm:t>
        <a:bodyPr/>
        <a:lstStyle/>
        <a:p>
          <a:r>
            <a:rPr lang="kk-KZ" dirty="0" smtClean="0"/>
            <a:t>11</a:t>
          </a:r>
          <a:endParaRPr lang="ru-RU" dirty="0"/>
        </a:p>
      </dgm:t>
    </dgm:pt>
    <dgm:pt modelId="{5E419B30-08B4-4D8A-8DEA-A2684DB5723E}" type="parTrans" cxnId="{C6D31B43-43AF-4007-B936-2615D34E39CD}">
      <dgm:prSet/>
      <dgm:spPr/>
      <dgm:t>
        <a:bodyPr/>
        <a:lstStyle/>
        <a:p>
          <a:endParaRPr lang="ru-RU"/>
        </a:p>
      </dgm:t>
    </dgm:pt>
    <dgm:pt modelId="{430558BD-4446-4B27-8C0C-F62846958E4C}" type="sibTrans" cxnId="{C6D31B43-43AF-4007-B936-2615D34E39CD}">
      <dgm:prSet/>
      <dgm:spPr/>
      <dgm:t>
        <a:bodyPr/>
        <a:lstStyle/>
        <a:p>
          <a:endParaRPr lang="ru-RU"/>
        </a:p>
      </dgm:t>
    </dgm:pt>
    <dgm:pt modelId="{D916EF7B-8101-4570-8D0E-EFD7ABD60C1E}" type="pres">
      <dgm:prSet presAssocID="{010B89DD-80B2-4A2B-B5C6-5F90380693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BBE760-47B3-4A56-8199-23C0BF2A109D}" type="pres">
      <dgm:prSet presAssocID="{D7097F00-B172-4FDA-8BBA-93FD7BE80516}" presName="compNode" presStyleCnt="0"/>
      <dgm:spPr/>
    </dgm:pt>
    <dgm:pt modelId="{580CB8EA-878F-4140-8510-02A1142145CC}" type="pres">
      <dgm:prSet presAssocID="{D7097F00-B172-4FDA-8BBA-93FD7BE80516}" presName="pictRect" presStyleLbl="node1" presStyleIdx="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A106C0F-8B5C-4B8F-8785-0843C508372B}" type="pres">
      <dgm:prSet presAssocID="{D7097F00-B172-4FDA-8BBA-93FD7BE80516}" presName="textRect" presStyleLbl="revTx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9D8EA-FA7A-4588-ABC6-368B52E6715C}" type="pres">
      <dgm:prSet presAssocID="{72B7AF30-6355-4549-A351-CF7B02048C7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66EE81F-D3D4-4920-A6E5-5D571F9435EE}" type="pres">
      <dgm:prSet presAssocID="{5D4015FA-4101-4045-BCB7-CE19BAB0FEF1}" presName="compNode" presStyleCnt="0"/>
      <dgm:spPr/>
    </dgm:pt>
    <dgm:pt modelId="{D7B459A1-F199-4B40-B966-3EB80BC153F2}" type="pres">
      <dgm:prSet presAssocID="{5D4015FA-4101-4045-BCB7-CE19BAB0FEF1}" presName="pictRect" presStyleLbl="node1" presStyleIdx="1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BBF3B213-9F30-49B8-A686-25BCEE319769}" type="pres">
      <dgm:prSet presAssocID="{5D4015FA-4101-4045-BCB7-CE19BAB0FEF1}" presName="textRect" presStyleLbl="revTx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E8535-7D6B-4468-9A75-EE2EB88C0360}" type="pres">
      <dgm:prSet presAssocID="{25C01C0B-4748-4450-8B4A-1AD873988CB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9025D8A-4159-4E6D-A849-BA122744E4E9}" type="pres">
      <dgm:prSet presAssocID="{9E0B327A-F53B-43FE-B173-440B9FF9C390}" presName="compNode" presStyleCnt="0"/>
      <dgm:spPr/>
    </dgm:pt>
    <dgm:pt modelId="{ED24C483-5F2A-4A01-8E7E-54F8435F9D6C}" type="pres">
      <dgm:prSet presAssocID="{9E0B327A-F53B-43FE-B173-440B9FF9C390}" presName="pictRect" presStyleLbl="node1" presStyleIdx="2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C376C1FF-1769-4ABC-BB28-1A0B85CB186E}" type="pres">
      <dgm:prSet presAssocID="{9E0B327A-F53B-43FE-B173-440B9FF9C390}" presName="textRect" presStyleLbl="revTx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090AE-8C72-4B00-9D92-EBD842502602}" type="pres">
      <dgm:prSet presAssocID="{0CCE5080-4844-4735-A99A-5DF38CB0855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CB30A32-61E0-4DB8-A535-887A46088543}" type="pres">
      <dgm:prSet presAssocID="{76351C6D-880A-4FF7-A39C-74C3E5464B4A}" presName="compNode" presStyleCnt="0"/>
      <dgm:spPr/>
    </dgm:pt>
    <dgm:pt modelId="{9E02DA59-C8A6-4D98-B20D-9A01387C5B60}" type="pres">
      <dgm:prSet presAssocID="{76351C6D-880A-4FF7-A39C-74C3E5464B4A}" presName="pictRect" presStyleLbl="node1" presStyleIdx="3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ED032E9F-29F8-4444-AB3D-985644D1F597}" type="pres">
      <dgm:prSet presAssocID="{76351C6D-880A-4FF7-A39C-74C3E5464B4A}" presName="textRect" presStyleLbl="revTx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187F8-598D-4C87-B770-3C1253C12E76}" type="pres">
      <dgm:prSet presAssocID="{F0E36F61-2FDD-4A42-ADA7-51F615BC751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C0131F-B458-44A3-AA5E-1931221F6332}" type="pres">
      <dgm:prSet presAssocID="{78C2039B-1A20-4CAC-8EB8-AB0FA98E4AA3}" presName="compNode" presStyleCnt="0"/>
      <dgm:spPr/>
    </dgm:pt>
    <dgm:pt modelId="{CD4FE2E2-FF75-414D-893F-73BE82D84564}" type="pres">
      <dgm:prSet presAssocID="{78C2039B-1A20-4CAC-8EB8-AB0FA98E4AA3}" presName="pictRect" presStyleLbl="node1" presStyleIdx="4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8E8C73ED-D753-4461-93E5-3EAE48891C18}" type="pres">
      <dgm:prSet presAssocID="{78C2039B-1A20-4CAC-8EB8-AB0FA98E4AA3}" presName="textRect" presStyleLbl="revTx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2A244-5F33-4B7F-9838-8BDF51E62364}" type="pres">
      <dgm:prSet presAssocID="{E15003C5-4906-4DEF-9C2A-8A0591897D8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254A08D-DFD1-4118-BEA3-AA53C603E1CA}" type="pres">
      <dgm:prSet presAssocID="{4812A5D8-4411-467D-9685-DC537DAB84D8}" presName="compNode" presStyleCnt="0"/>
      <dgm:spPr/>
    </dgm:pt>
    <dgm:pt modelId="{5C805EAE-582C-457A-9BFD-FD8D18CDEB2D}" type="pres">
      <dgm:prSet presAssocID="{4812A5D8-4411-467D-9685-DC537DAB84D8}" presName="pictRect" presStyleLbl="node1" presStyleIdx="5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AEA20D63-A751-45DD-B12B-34385FBC99F0}" type="pres">
      <dgm:prSet presAssocID="{4812A5D8-4411-467D-9685-DC537DAB84D8}" presName="textRect" presStyleLbl="revTx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2E104-32E9-4842-B060-C8FB7A6C6D07}" type="pres">
      <dgm:prSet presAssocID="{0C63943F-EF6C-4E39-ACC3-7132BB4952C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F21EFC-B700-4575-B110-DC6BEA90D91C}" type="pres">
      <dgm:prSet presAssocID="{CE601ACD-21BE-4D37-89E7-A16E895D5870}" presName="compNode" presStyleCnt="0"/>
      <dgm:spPr/>
    </dgm:pt>
    <dgm:pt modelId="{FE25AE55-0D17-47D3-8D03-487749316361}" type="pres">
      <dgm:prSet presAssocID="{CE601ACD-21BE-4D37-89E7-A16E895D5870}" presName="pictRect" presStyleLbl="node1" presStyleIdx="6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6750980C-51E5-4015-96F3-0A4199280036}" type="pres">
      <dgm:prSet presAssocID="{CE601ACD-21BE-4D37-89E7-A16E895D5870}" presName="textRect" presStyleLbl="revTx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ACDE2-8A41-4882-BEFF-171221E47550}" type="pres">
      <dgm:prSet presAssocID="{5AFDB5E4-8643-4DBC-83BE-E07B4C33A6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A806650-C36E-40F6-9619-647C69AED526}" type="pres">
      <dgm:prSet presAssocID="{89125911-6083-4D03-A322-8AD4BC5FBFFF}" presName="compNode" presStyleCnt="0"/>
      <dgm:spPr/>
    </dgm:pt>
    <dgm:pt modelId="{A5F98898-EF43-4332-89FB-3FE85BAE466F}" type="pres">
      <dgm:prSet presAssocID="{89125911-6083-4D03-A322-8AD4BC5FBFFF}" presName="pictRect" presStyleLbl="node1" presStyleIdx="7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sldjump"/>
          </dgm14:cNvPr>
        </a:ext>
      </dgm:extLst>
    </dgm:pt>
    <dgm:pt modelId="{A5AE9FD9-1847-44E4-B685-536DEB83693F}" type="pres">
      <dgm:prSet presAssocID="{89125911-6083-4D03-A322-8AD4BC5FBFFF}" presName="textRect" presStyleLbl="revTx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0B634-F222-4048-9359-0C4405146E83}" type="pres">
      <dgm:prSet presAssocID="{F493C6FC-30C2-4A51-9193-6E580901A61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9A0EB76-8F49-4E07-9BCA-F051C5FE685F}" type="pres">
      <dgm:prSet presAssocID="{FEF610D6-00D7-4585-BF7E-1A74B4D4D905}" presName="compNode" presStyleCnt="0"/>
      <dgm:spPr/>
    </dgm:pt>
    <dgm:pt modelId="{4856A4CA-53D6-45D8-B45E-C89FD9516CD9}" type="pres">
      <dgm:prSet presAssocID="{FEF610D6-00D7-4585-BF7E-1A74B4D4D905}" presName="pictRect" presStyleLbl="node1" presStyleIdx="8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9" action="ppaction://hlinksldjump"/>
          </dgm14:cNvPr>
        </a:ext>
      </dgm:extLst>
    </dgm:pt>
    <dgm:pt modelId="{2184B8ED-46B8-4801-8E49-810C27725EBB}" type="pres">
      <dgm:prSet presAssocID="{FEF610D6-00D7-4585-BF7E-1A74B4D4D905}" presName="textRect" presStyleLbl="revTx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6BB19-5408-4D67-BFB7-3AEBD2ED81F2}" type="pres">
      <dgm:prSet presAssocID="{26734C5B-C85D-4332-82A2-896A5813259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61ED06E-0758-49F2-B6C3-5C3367243A14}" type="pres">
      <dgm:prSet presAssocID="{78FE83F0-2FA7-4DEC-89EC-437CA9A98B6E}" presName="compNode" presStyleCnt="0"/>
      <dgm:spPr/>
    </dgm:pt>
    <dgm:pt modelId="{83FE2856-1519-4AEB-892D-6F25E11F4A7B}" type="pres">
      <dgm:prSet presAssocID="{78FE83F0-2FA7-4DEC-89EC-437CA9A98B6E}" presName="pictRect" presStyleLbl="node1" presStyleIdx="9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0" action="ppaction://hlinksldjump"/>
          </dgm14:cNvPr>
        </a:ext>
      </dgm:extLst>
    </dgm:pt>
    <dgm:pt modelId="{F7FAA7BA-FA9A-4345-AA91-003BC1F4F0E7}" type="pres">
      <dgm:prSet presAssocID="{78FE83F0-2FA7-4DEC-89EC-437CA9A98B6E}" presName="textRect" presStyleLbl="revTx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68D39-9488-4290-A0AD-DF53DBBEB5DB}" type="pres">
      <dgm:prSet presAssocID="{00DC2607-91B2-4515-A2D9-77C76FB73FF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55954A7-E728-47DF-B555-FD2F7D2AEF69}" type="pres">
      <dgm:prSet presAssocID="{30195EB3-2DDD-4B11-8553-A5F737D23EEE}" presName="compNode" presStyleCnt="0"/>
      <dgm:spPr/>
    </dgm:pt>
    <dgm:pt modelId="{76B48448-3961-4243-98F2-D1A05A93DBEA}" type="pres">
      <dgm:prSet presAssocID="{30195EB3-2DDD-4B11-8553-A5F737D23EEE}" presName="pictRect" presStyleLbl="node1" presStyleIdx="1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1" action="ppaction://hlinksldjump"/>
          </dgm14:cNvPr>
        </a:ext>
      </dgm:extLst>
    </dgm:pt>
    <dgm:pt modelId="{3E5605E6-E55B-4696-BDA1-0DA4ED6E6087}" type="pres">
      <dgm:prSet presAssocID="{30195EB3-2DDD-4B11-8553-A5F737D23EEE}" presName="textRect" presStyleLbl="revTx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192EBB-A70C-4AF4-B758-C0BFD6652734}" type="presOf" srcId="{78C2039B-1A20-4CAC-8EB8-AB0FA98E4AA3}" destId="{8E8C73ED-D753-4461-93E5-3EAE48891C18}" srcOrd="0" destOrd="0" presId="urn:microsoft.com/office/officeart/2005/8/layout/pList1"/>
    <dgm:cxn modelId="{7D038E2C-DEEB-48BC-970D-D179B6EF9E06}" type="presOf" srcId="{78FE83F0-2FA7-4DEC-89EC-437CA9A98B6E}" destId="{F7FAA7BA-FA9A-4345-AA91-003BC1F4F0E7}" srcOrd="0" destOrd="0" presId="urn:microsoft.com/office/officeart/2005/8/layout/pList1"/>
    <dgm:cxn modelId="{40FBEC79-F255-4968-87A5-B9DFE3EEDF5F}" type="presOf" srcId="{72B7AF30-6355-4549-A351-CF7B02048C7C}" destId="{AB79D8EA-FA7A-4588-ABC6-368B52E6715C}" srcOrd="0" destOrd="0" presId="urn:microsoft.com/office/officeart/2005/8/layout/pList1"/>
    <dgm:cxn modelId="{5D95E96A-450F-4F1C-B3EB-3289C8789E15}" srcId="{010B89DD-80B2-4A2B-B5C6-5F903806937F}" destId="{9E0B327A-F53B-43FE-B173-440B9FF9C390}" srcOrd="2" destOrd="0" parTransId="{A89784C1-BC66-4FED-8922-1E95975EAC84}" sibTransId="{0CCE5080-4844-4735-A99A-5DF38CB08558}"/>
    <dgm:cxn modelId="{09E96CC2-C227-4126-BEC2-77C0A796E81C}" type="presOf" srcId="{0CCE5080-4844-4735-A99A-5DF38CB08558}" destId="{06E090AE-8C72-4B00-9D92-EBD842502602}" srcOrd="0" destOrd="0" presId="urn:microsoft.com/office/officeart/2005/8/layout/pList1"/>
    <dgm:cxn modelId="{1A1588C8-05BD-4548-86F4-D443E14ACD15}" srcId="{010B89DD-80B2-4A2B-B5C6-5F903806937F}" destId="{4812A5D8-4411-467D-9685-DC537DAB84D8}" srcOrd="5" destOrd="0" parTransId="{177501EE-4571-4C49-A3D6-076544456644}" sibTransId="{0C63943F-EF6C-4E39-ACC3-7132BB4952CB}"/>
    <dgm:cxn modelId="{C6D31B43-43AF-4007-B936-2615D34E39CD}" srcId="{010B89DD-80B2-4A2B-B5C6-5F903806937F}" destId="{30195EB3-2DDD-4B11-8553-A5F737D23EEE}" srcOrd="10" destOrd="0" parTransId="{5E419B30-08B4-4D8A-8DEA-A2684DB5723E}" sibTransId="{430558BD-4446-4B27-8C0C-F62846958E4C}"/>
    <dgm:cxn modelId="{CE9F4AEA-351E-419C-9C4D-EA804CCB3B83}" srcId="{010B89DD-80B2-4A2B-B5C6-5F903806937F}" destId="{76351C6D-880A-4FF7-A39C-74C3E5464B4A}" srcOrd="3" destOrd="0" parTransId="{ACB1FF02-B929-41CB-82D5-AFF500F4C6EB}" sibTransId="{F0E36F61-2FDD-4A42-ADA7-51F615BC7511}"/>
    <dgm:cxn modelId="{1F1AB556-A5AF-4028-BE34-67944A90C9A3}" type="presOf" srcId="{E15003C5-4906-4DEF-9C2A-8A0591897D86}" destId="{7022A244-5F33-4B7F-9838-8BDF51E62364}" srcOrd="0" destOrd="0" presId="urn:microsoft.com/office/officeart/2005/8/layout/pList1"/>
    <dgm:cxn modelId="{DD65B302-C6A3-43F8-A796-D5AB5B97DDD2}" srcId="{010B89DD-80B2-4A2B-B5C6-5F903806937F}" destId="{89125911-6083-4D03-A322-8AD4BC5FBFFF}" srcOrd="7" destOrd="0" parTransId="{852F621F-ACCD-4F58-8A66-6DC45350523B}" sibTransId="{F493C6FC-30C2-4A51-9193-6E580901A615}"/>
    <dgm:cxn modelId="{2C294DDC-6113-4EEC-B012-8C62B2955C9B}" srcId="{010B89DD-80B2-4A2B-B5C6-5F903806937F}" destId="{5D4015FA-4101-4045-BCB7-CE19BAB0FEF1}" srcOrd="1" destOrd="0" parTransId="{79906F26-415A-4051-89FA-77FE01A1320E}" sibTransId="{25C01C0B-4748-4450-8B4A-1AD873988CBE}"/>
    <dgm:cxn modelId="{224CF304-83AD-40E2-8C86-CB78A11004DA}" type="presOf" srcId="{F493C6FC-30C2-4A51-9193-6E580901A615}" destId="{4120B634-F222-4048-9359-0C4405146E83}" srcOrd="0" destOrd="0" presId="urn:microsoft.com/office/officeart/2005/8/layout/pList1"/>
    <dgm:cxn modelId="{635AD737-7034-4523-8BE8-EACCBC0F85C4}" srcId="{010B89DD-80B2-4A2B-B5C6-5F903806937F}" destId="{D7097F00-B172-4FDA-8BBA-93FD7BE80516}" srcOrd="0" destOrd="0" parTransId="{2913C5DF-7AD4-42FD-B7DD-767F20F29055}" sibTransId="{72B7AF30-6355-4549-A351-CF7B02048C7C}"/>
    <dgm:cxn modelId="{4A79DBE7-39D9-495A-A4C7-3D9DD7AEE9AD}" type="presOf" srcId="{89125911-6083-4D03-A322-8AD4BC5FBFFF}" destId="{A5AE9FD9-1847-44E4-B685-536DEB83693F}" srcOrd="0" destOrd="0" presId="urn:microsoft.com/office/officeart/2005/8/layout/pList1"/>
    <dgm:cxn modelId="{7A8BF3F9-94BB-4ADF-9E96-2C3BFA23BD29}" type="presOf" srcId="{00DC2607-91B2-4515-A2D9-77C76FB73FFA}" destId="{EF068D39-9488-4290-A0AD-DF53DBBEB5DB}" srcOrd="0" destOrd="0" presId="urn:microsoft.com/office/officeart/2005/8/layout/pList1"/>
    <dgm:cxn modelId="{4CAC60CD-19D6-44C5-BD89-E582C75346D7}" type="presOf" srcId="{0C63943F-EF6C-4E39-ACC3-7132BB4952CB}" destId="{AB82E104-32E9-4842-B060-C8FB7A6C6D07}" srcOrd="0" destOrd="0" presId="urn:microsoft.com/office/officeart/2005/8/layout/pList1"/>
    <dgm:cxn modelId="{D8E02872-00D1-40A6-AC3C-00E916641290}" type="presOf" srcId="{25C01C0B-4748-4450-8B4A-1AD873988CBE}" destId="{E53E8535-7D6B-4468-9A75-EE2EB88C0360}" srcOrd="0" destOrd="0" presId="urn:microsoft.com/office/officeart/2005/8/layout/pList1"/>
    <dgm:cxn modelId="{067B6907-D1BD-4B8D-A969-38563DB4B6E4}" srcId="{010B89DD-80B2-4A2B-B5C6-5F903806937F}" destId="{78C2039B-1A20-4CAC-8EB8-AB0FA98E4AA3}" srcOrd="4" destOrd="0" parTransId="{5CFACC3B-54D0-48C3-9E68-08F81B41078E}" sibTransId="{E15003C5-4906-4DEF-9C2A-8A0591897D86}"/>
    <dgm:cxn modelId="{2AC7FECA-6883-4E1E-8F6F-12DC71FAAABE}" srcId="{010B89DD-80B2-4A2B-B5C6-5F903806937F}" destId="{78FE83F0-2FA7-4DEC-89EC-437CA9A98B6E}" srcOrd="9" destOrd="0" parTransId="{C0CA1D9F-4ABD-4E14-894C-4D3003BC54E4}" sibTransId="{00DC2607-91B2-4515-A2D9-77C76FB73FFA}"/>
    <dgm:cxn modelId="{E5E5000D-BD0B-41FB-A9B9-542086C9149A}" srcId="{010B89DD-80B2-4A2B-B5C6-5F903806937F}" destId="{CE601ACD-21BE-4D37-89E7-A16E895D5870}" srcOrd="6" destOrd="0" parTransId="{DC2BB710-E374-4382-9503-04263728D3AF}" sibTransId="{5AFDB5E4-8643-4DBC-83BE-E07B4C33A6A1}"/>
    <dgm:cxn modelId="{50B2C922-CA63-4FAE-ADBB-7097E43E0925}" type="presOf" srcId="{9E0B327A-F53B-43FE-B173-440B9FF9C390}" destId="{C376C1FF-1769-4ABC-BB28-1A0B85CB186E}" srcOrd="0" destOrd="0" presId="urn:microsoft.com/office/officeart/2005/8/layout/pList1"/>
    <dgm:cxn modelId="{732CD1CD-1307-4E82-B8D6-C3E78B6DC696}" srcId="{010B89DD-80B2-4A2B-B5C6-5F903806937F}" destId="{FEF610D6-00D7-4585-BF7E-1A74B4D4D905}" srcOrd="8" destOrd="0" parTransId="{0FC5161E-AB2B-4652-A212-C08A686EDFE2}" sibTransId="{26734C5B-C85D-4332-82A2-896A58132599}"/>
    <dgm:cxn modelId="{4D3855FF-7AE3-4900-A9C3-6195DC3297DA}" type="presOf" srcId="{CE601ACD-21BE-4D37-89E7-A16E895D5870}" destId="{6750980C-51E5-4015-96F3-0A4199280036}" srcOrd="0" destOrd="0" presId="urn:microsoft.com/office/officeart/2005/8/layout/pList1"/>
    <dgm:cxn modelId="{1B1798B5-7588-47F1-BC5D-F54001B36F7E}" type="presOf" srcId="{4812A5D8-4411-467D-9685-DC537DAB84D8}" destId="{AEA20D63-A751-45DD-B12B-34385FBC99F0}" srcOrd="0" destOrd="0" presId="urn:microsoft.com/office/officeart/2005/8/layout/pList1"/>
    <dgm:cxn modelId="{3216E0A7-DD1E-4BCF-901B-7B8DFCD96C1E}" type="presOf" srcId="{76351C6D-880A-4FF7-A39C-74C3E5464B4A}" destId="{ED032E9F-29F8-4444-AB3D-985644D1F597}" srcOrd="0" destOrd="0" presId="urn:microsoft.com/office/officeart/2005/8/layout/pList1"/>
    <dgm:cxn modelId="{11F90052-0EEB-48DA-AE9E-E11EA5424FEB}" type="presOf" srcId="{F0E36F61-2FDD-4A42-ADA7-51F615BC7511}" destId="{554187F8-598D-4C87-B770-3C1253C12E76}" srcOrd="0" destOrd="0" presId="urn:microsoft.com/office/officeart/2005/8/layout/pList1"/>
    <dgm:cxn modelId="{1C68C59A-9CAA-4A66-9463-5DCF9434BD86}" type="presOf" srcId="{30195EB3-2DDD-4B11-8553-A5F737D23EEE}" destId="{3E5605E6-E55B-4696-BDA1-0DA4ED6E6087}" srcOrd="0" destOrd="0" presId="urn:microsoft.com/office/officeart/2005/8/layout/pList1"/>
    <dgm:cxn modelId="{F1EAEA7D-8653-4666-A8B9-9C6B841A46FB}" type="presOf" srcId="{5AFDB5E4-8643-4DBC-83BE-E07B4C33A6A1}" destId="{35FACDE2-8A41-4882-BEFF-171221E47550}" srcOrd="0" destOrd="0" presId="urn:microsoft.com/office/officeart/2005/8/layout/pList1"/>
    <dgm:cxn modelId="{28A7E3E4-3CD9-4A2F-B7D4-C5057DC7AC9F}" type="presOf" srcId="{010B89DD-80B2-4A2B-B5C6-5F903806937F}" destId="{D916EF7B-8101-4570-8D0E-EFD7ABD60C1E}" srcOrd="0" destOrd="0" presId="urn:microsoft.com/office/officeart/2005/8/layout/pList1"/>
    <dgm:cxn modelId="{1E11C42B-1FA7-4990-84C5-A656D34C6E10}" type="presOf" srcId="{26734C5B-C85D-4332-82A2-896A58132599}" destId="{69D6BB19-5408-4D67-BFB7-3AEBD2ED81F2}" srcOrd="0" destOrd="0" presId="urn:microsoft.com/office/officeart/2005/8/layout/pList1"/>
    <dgm:cxn modelId="{E420AD4E-A16D-4939-8A6E-C1A3D7F1F5F3}" type="presOf" srcId="{5D4015FA-4101-4045-BCB7-CE19BAB0FEF1}" destId="{BBF3B213-9F30-49B8-A686-25BCEE319769}" srcOrd="0" destOrd="0" presId="urn:microsoft.com/office/officeart/2005/8/layout/pList1"/>
    <dgm:cxn modelId="{CA6420B9-F12E-4CC3-917D-5543D12FA938}" type="presOf" srcId="{D7097F00-B172-4FDA-8BBA-93FD7BE80516}" destId="{9A106C0F-8B5C-4B8F-8785-0843C508372B}" srcOrd="0" destOrd="0" presId="urn:microsoft.com/office/officeart/2005/8/layout/pList1"/>
    <dgm:cxn modelId="{482E9ED5-28B4-4982-8C36-0892F4F21E04}" type="presOf" srcId="{FEF610D6-00D7-4585-BF7E-1A74B4D4D905}" destId="{2184B8ED-46B8-4801-8E49-810C27725EBB}" srcOrd="0" destOrd="0" presId="urn:microsoft.com/office/officeart/2005/8/layout/pList1"/>
    <dgm:cxn modelId="{A39D4BB9-9B96-42BD-9DDB-F9BE6367181C}" type="presParOf" srcId="{D916EF7B-8101-4570-8D0E-EFD7ABD60C1E}" destId="{7EBBE760-47B3-4A56-8199-23C0BF2A109D}" srcOrd="0" destOrd="0" presId="urn:microsoft.com/office/officeart/2005/8/layout/pList1"/>
    <dgm:cxn modelId="{CE722C17-F308-4BCE-9CC1-DB93BF34C1B7}" type="presParOf" srcId="{7EBBE760-47B3-4A56-8199-23C0BF2A109D}" destId="{580CB8EA-878F-4140-8510-02A1142145CC}" srcOrd="0" destOrd="0" presId="urn:microsoft.com/office/officeart/2005/8/layout/pList1"/>
    <dgm:cxn modelId="{4502FC23-9600-46DE-94F1-1D30CAA5E2A6}" type="presParOf" srcId="{7EBBE760-47B3-4A56-8199-23C0BF2A109D}" destId="{9A106C0F-8B5C-4B8F-8785-0843C508372B}" srcOrd="1" destOrd="0" presId="urn:microsoft.com/office/officeart/2005/8/layout/pList1"/>
    <dgm:cxn modelId="{E90E710A-76CF-4E8E-B410-1AE17C4B78F5}" type="presParOf" srcId="{D916EF7B-8101-4570-8D0E-EFD7ABD60C1E}" destId="{AB79D8EA-FA7A-4588-ABC6-368B52E6715C}" srcOrd="1" destOrd="0" presId="urn:microsoft.com/office/officeart/2005/8/layout/pList1"/>
    <dgm:cxn modelId="{7BF6502C-F803-43D8-879D-1A05A01E3610}" type="presParOf" srcId="{D916EF7B-8101-4570-8D0E-EFD7ABD60C1E}" destId="{D66EE81F-D3D4-4920-A6E5-5D571F9435EE}" srcOrd="2" destOrd="0" presId="urn:microsoft.com/office/officeart/2005/8/layout/pList1"/>
    <dgm:cxn modelId="{33908060-2815-4A3E-B199-1F9AC99B7B9C}" type="presParOf" srcId="{D66EE81F-D3D4-4920-A6E5-5D571F9435EE}" destId="{D7B459A1-F199-4B40-B966-3EB80BC153F2}" srcOrd="0" destOrd="0" presId="urn:microsoft.com/office/officeart/2005/8/layout/pList1"/>
    <dgm:cxn modelId="{17050538-D4F9-4498-A88A-D1D4F32EEC7B}" type="presParOf" srcId="{D66EE81F-D3D4-4920-A6E5-5D571F9435EE}" destId="{BBF3B213-9F30-49B8-A686-25BCEE319769}" srcOrd="1" destOrd="0" presId="urn:microsoft.com/office/officeart/2005/8/layout/pList1"/>
    <dgm:cxn modelId="{A74FCFB2-69F9-4D5A-9BFE-53197626B90B}" type="presParOf" srcId="{D916EF7B-8101-4570-8D0E-EFD7ABD60C1E}" destId="{E53E8535-7D6B-4468-9A75-EE2EB88C0360}" srcOrd="3" destOrd="0" presId="urn:microsoft.com/office/officeart/2005/8/layout/pList1"/>
    <dgm:cxn modelId="{193AB88D-5E98-4D97-9998-7B7E390FE637}" type="presParOf" srcId="{D916EF7B-8101-4570-8D0E-EFD7ABD60C1E}" destId="{B9025D8A-4159-4E6D-A849-BA122744E4E9}" srcOrd="4" destOrd="0" presId="urn:microsoft.com/office/officeart/2005/8/layout/pList1"/>
    <dgm:cxn modelId="{2BE3543D-A503-4A57-AD9C-EE8491396B44}" type="presParOf" srcId="{B9025D8A-4159-4E6D-A849-BA122744E4E9}" destId="{ED24C483-5F2A-4A01-8E7E-54F8435F9D6C}" srcOrd="0" destOrd="0" presId="urn:microsoft.com/office/officeart/2005/8/layout/pList1"/>
    <dgm:cxn modelId="{B3097B91-875D-4A02-ABE5-DE951D0116D3}" type="presParOf" srcId="{B9025D8A-4159-4E6D-A849-BA122744E4E9}" destId="{C376C1FF-1769-4ABC-BB28-1A0B85CB186E}" srcOrd="1" destOrd="0" presId="urn:microsoft.com/office/officeart/2005/8/layout/pList1"/>
    <dgm:cxn modelId="{3674C9B2-71E7-47C7-9DDB-61CDEE902597}" type="presParOf" srcId="{D916EF7B-8101-4570-8D0E-EFD7ABD60C1E}" destId="{06E090AE-8C72-4B00-9D92-EBD842502602}" srcOrd="5" destOrd="0" presId="urn:microsoft.com/office/officeart/2005/8/layout/pList1"/>
    <dgm:cxn modelId="{4D3C6001-93DD-4092-AC26-48265E772E33}" type="presParOf" srcId="{D916EF7B-8101-4570-8D0E-EFD7ABD60C1E}" destId="{DCB30A32-61E0-4DB8-A535-887A46088543}" srcOrd="6" destOrd="0" presId="urn:microsoft.com/office/officeart/2005/8/layout/pList1"/>
    <dgm:cxn modelId="{65DDBDFE-E33F-446F-9908-BE9E9FB968FE}" type="presParOf" srcId="{DCB30A32-61E0-4DB8-A535-887A46088543}" destId="{9E02DA59-C8A6-4D98-B20D-9A01387C5B60}" srcOrd="0" destOrd="0" presId="urn:microsoft.com/office/officeart/2005/8/layout/pList1"/>
    <dgm:cxn modelId="{CB92218A-7A4E-4332-A1E7-A1D29BC0BE36}" type="presParOf" srcId="{DCB30A32-61E0-4DB8-A535-887A46088543}" destId="{ED032E9F-29F8-4444-AB3D-985644D1F597}" srcOrd="1" destOrd="0" presId="urn:microsoft.com/office/officeart/2005/8/layout/pList1"/>
    <dgm:cxn modelId="{FB8ED1F5-CC8A-4995-8C41-000365110691}" type="presParOf" srcId="{D916EF7B-8101-4570-8D0E-EFD7ABD60C1E}" destId="{554187F8-598D-4C87-B770-3C1253C12E76}" srcOrd="7" destOrd="0" presId="urn:microsoft.com/office/officeart/2005/8/layout/pList1"/>
    <dgm:cxn modelId="{55CAA6F8-F019-48F5-B794-D6CFCBE3219C}" type="presParOf" srcId="{D916EF7B-8101-4570-8D0E-EFD7ABD60C1E}" destId="{57C0131F-B458-44A3-AA5E-1931221F6332}" srcOrd="8" destOrd="0" presId="urn:microsoft.com/office/officeart/2005/8/layout/pList1"/>
    <dgm:cxn modelId="{0C84D33F-5469-440E-9CF8-3E87DEE4114D}" type="presParOf" srcId="{57C0131F-B458-44A3-AA5E-1931221F6332}" destId="{CD4FE2E2-FF75-414D-893F-73BE82D84564}" srcOrd="0" destOrd="0" presId="urn:microsoft.com/office/officeart/2005/8/layout/pList1"/>
    <dgm:cxn modelId="{78484120-53B6-4505-AD06-0B3386248274}" type="presParOf" srcId="{57C0131F-B458-44A3-AA5E-1931221F6332}" destId="{8E8C73ED-D753-4461-93E5-3EAE48891C18}" srcOrd="1" destOrd="0" presId="urn:microsoft.com/office/officeart/2005/8/layout/pList1"/>
    <dgm:cxn modelId="{D8ED3F7E-A9D0-4DBC-B4F4-2091BEA5AF19}" type="presParOf" srcId="{D916EF7B-8101-4570-8D0E-EFD7ABD60C1E}" destId="{7022A244-5F33-4B7F-9838-8BDF51E62364}" srcOrd="9" destOrd="0" presId="urn:microsoft.com/office/officeart/2005/8/layout/pList1"/>
    <dgm:cxn modelId="{48DFEB56-8C56-46BB-A90E-4C294A70FFE3}" type="presParOf" srcId="{D916EF7B-8101-4570-8D0E-EFD7ABD60C1E}" destId="{5254A08D-DFD1-4118-BEA3-AA53C603E1CA}" srcOrd="10" destOrd="0" presId="urn:microsoft.com/office/officeart/2005/8/layout/pList1"/>
    <dgm:cxn modelId="{9F488112-3414-47EA-AF2C-8D5B317176F3}" type="presParOf" srcId="{5254A08D-DFD1-4118-BEA3-AA53C603E1CA}" destId="{5C805EAE-582C-457A-9BFD-FD8D18CDEB2D}" srcOrd="0" destOrd="0" presId="urn:microsoft.com/office/officeart/2005/8/layout/pList1"/>
    <dgm:cxn modelId="{4B804EB5-0C3E-41F7-87E2-5700D8414A17}" type="presParOf" srcId="{5254A08D-DFD1-4118-BEA3-AA53C603E1CA}" destId="{AEA20D63-A751-45DD-B12B-34385FBC99F0}" srcOrd="1" destOrd="0" presId="urn:microsoft.com/office/officeart/2005/8/layout/pList1"/>
    <dgm:cxn modelId="{CC909D43-EC8B-40A8-BC0A-D225BB07E3EC}" type="presParOf" srcId="{D916EF7B-8101-4570-8D0E-EFD7ABD60C1E}" destId="{AB82E104-32E9-4842-B060-C8FB7A6C6D07}" srcOrd="11" destOrd="0" presId="urn:microsoft.com/office/officeart/2005/8/layout/pList1"/>
    <dgm:cxn modelId="{18D5C1EB-6429-44F2-97D3-E052A1179668}" type="presParOf" srcId="{D916EF7B-8101-4570-8D0E-EFD7ABD60C1E}" destId="{57F21EFC-B700-4575-B110-DC6BEA90D91C}" srcOrd="12" destOrd="0" presId="urn:microsoft.com/office/officeart/2005/8/layout/pList1"/>
    <dgm:cxn modelId="{083B9340-98B8-4661-A186-5C9DA1274B15}" type="presParOf" srcId="{57F21EFC-B700-4575-B110-DC6BEA90D91C}" destId="{FE25AE55-0D17-47D3-8D03-487749316361}" srcOrd="0" destOrd="0" presId="urn:microsoft.com/office/officeart/2005/8/layout/pList1"/>
    <dgm:cxn modelId="{90ECA5DB-DD27-49A3-A407-9F86F5A3ECFC}" type="presParOf" srcId="{57F21EFC-B700-4575-B110-DC6BEA90D91C}" destId="{6750980C-51E5-4015-96F3-0A4199280036}" srcOrd="1" destOrd="0" presId="urn:microsoft.com/office/officeart/2005/8/layout/pList1"/>
    <dgm:cxn modelId="{F5280D36-B021-42FC-8CF7-0BB341F6D660}" type="presParOf" srcId="{D916EF7B-8101-4570-8D0E-EFD7ABD60C1E}" destId="{35FACDE2-8A41-4882-BEFF-171221E47550}" srcOrd="13" destOrd="0" presId="urn:microsoft.com/office/officeart/2005/8/layout/pList1"/>
    <dgm:cxn modelId="{E356C60D-284D-4F45-B64D-520BABECF78D}" type="presParOf" srcId="{D916EF7B-8101-4570-8D0E-EFD7ABD60C1E}" destId="{EA806650-C36E-40F6-9619-647C69AED526}" srcOrd="14" destOrd="0" presId="urn:microsoft.com/office/officeart/2005/8/layout/pList1"/>
    <dgm:cxn modelId="{35AE7C40-02E7-475B-8A6B-2B7A2A186A71}" type="presParOf" srcId="{EA806650-C36E-40F6-9619-647C69AED526}" destId="{A5F98898-EF43-4332-89FB-3FE85BAE466F}" srcOrd="0" destOrd="0" presId="urn:microsoft.com/office/officeart/2005/8/layout/pList1"/>
    <dgm:cxn modelId="{E43F3DFF-01B3-4B1B-A1BB-45E80FE57932}" type="presParOf" srcId="{EA806650-C36E-40F6-9619-647C69AED526}" destId="{A5AE9FD9-1847-44E4-B685-536DEB83693F}" srcOrd="1" destOrd="0" presId="urn:microsoft.com/office/officeart/2005/8/layout/pList1"/>
    <dgm:cxn modelId="{E0A00836-9166-4A18-B871-21671861436F}" type="presParOf" srcId="{D916EF7B-8101-4570-8D0E-EFD7ABD60C1E}" destId="{4120B634-F222-4048-9359-0C4405146E83}" srcOrd="15" destOrd="0" presId="urn:microsoft.com/office/officeart/2005/8/layout/pList1"/>
    <dgm:cxn modelId="{0F9AD381-40CC-4013-B828-82E94FB41091}" type="presParOf" srcId="{D916EF7B-8101-4570-8D0E-EFD7ABD60C1E}" destId="{19A0EB76-8F49-4E07-9BCA-F051C5FE685F}" srcOrd="16" destOrd="0" presId="urn:microsoft.com/office/officeart/2005/8/layout/pList1"/>
    <dgm:cxn modelId="{55F93B26-2FAF-4B37-BD4C-CE44ABD504AA}" type="presParOf" srcId="{19A0EB76-8F49-4E07-9BCA-F051C5FE685F}" destId="{4856A4CA-53D6-45D8-B45E-C89FD9516CD9}" srcOrd="0" destOrd="0" presId="urn:microsoft.com/office/officeart/2005/8/layout/pList1"/>
    <dgm:cxn modelId="{8033F6FE-5072-4BDE-AD89-A5668EFFC544}" type="presParOf" srcId="{19A0EB76-8F49-4E07-9BCA-F051C5FE685F}" destId="{2184B8ED-46B8-4801-8E49-810C27725EBB}" srcOrd="1" destOrd="0" presId="urn:microsoft.com/office/officeart/2005/8/layout/pList1"/>
    <dgm:cxn modelId="{904D1C5D-380A-46CA-A866-AA01624B7272}" type="presParOf" srcId="{D916EF7B-8101-4570-8D0E-EFD7ABD60C1E}" destId="{69D6BB19-5408-4D67-BFB7-3AEBD2ED81F2}" srcOrd="17" destOrd="0" presId="urn:microsoft.com/office/officeart/2005/8/layout/pList1"/>
    <dgm:cxn modelId="{12EF7A39-A84B-42CB-B959-9A78D913DDE9}" type="presParOf" srcId="{D916EF7B-8101-4570-8D0E-EFD7ABD60C1E}" destId="{761ED06E-0758-49F2-B6C3-5C3367243A14}" srcOrd="18" destOrd="0" presId="urn:microsoft.com/office/officeart/2005/8/layout/pList1"/>
    <dgm:cxn modelId="{74B47BC7-90D1-4CBD-86C9-7A9A0F8D5D12}" type="presParOf" srcId="{761ED06E-0758-49F2-B6C3-5C3367243A14}" destId="{83FE2856-1519-4AEB-892D-6F25E11F4A7B}" srcOrd="0" destOrd="0" presId="urn:microsoft.com/office/officeart/2005/8/layout/pList1"/>
    <dgm:cxn modelId="{FA2B0FC0-4BC5-48D0-8B07-5EBBFBBF13FB}" type="presParOf" srcId="{761ED06E-0758-49F2-B6C3-5C3367243A14}" destId="{F7FAA7BA-FA9A-4345-AA91-003BC1F4F0E7}" srcOrd="1" destOrd="0" presId="urn:microsoft.com/office/officeart/2005/8/layout/pList1"/>
    <dgm:cxn modelId="{F0A5E78F-BF56-4671-B9CF-47F6BDB478F9}" type="presParOf" srcId="{D916EF7B-8101-4570-8D0E-EFD7ABD60C1E}" destId="{EF068D39-9488-4290-A0AD-DF53DBBEB5DB}" srcOrd="19" destOrd="0" presId="urn:microsoft.com/office/officeart/2005/8/layout/pList1"/>
    <dgm:cxn modelId="{51730BC7-7267-4D96-A771-5F57F21B7BC7}" type="presParOf" srcId="{D916EF7B-8101-4570-8D0E-EFD7ABD60C1E}" destId="{455954A7-E728-47DF-B555-FD2F7D2AEF69}" srcOrd="20" destOrd="0" presId="urn:microsoft.com/office/officeart/2005/8/layout/pList1"/>
    <dgm:cxn modelId="{FB08205A-4C29-4EEA-97FD-31AEB9CE350D}" type="presParOf" srcId="{455954A7-E728-47DF-B555-FD2F7D2AEF69}" destId="{76B48448-3961-4243-98F2-D1A05A93DBEA}" srcOrd="0" destOrd="0" presId="urn:microsoft.com/office/officeart/2005/8/layout/pList1"/>
    <dgm:cxn modelId="{4C9D8BC4-A059-43AC-B9A0-DE3A14967C7B}" type="presParOf" srcId="{455954A7-E728-47DF-B555-FD2F7D2AEF69}" destId="{3E5605E6-E55B-4696-BDA1-0DA4ED6E6087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0B89DD-80B2-4A2B-B5C6-5F903806937F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7097F00-B172-4FDA-8BBA-93FD7BE80516}">
      <dgm:prSet phldrT="[Текст]"/>
      <dgm:spPr/>
      <dgm:t>
        <a:bodyPr/>
        <a:lstStyle/>
        <a:p>
          <a:r>
            <a:rPr lang="kk-KZ" dirty="0" smtClean="0"/>
            <a:t>1</a:t>
          </a:r>
          <a:endParaRPr lang="ru-RU" dirty="0"/>
        </a:p>
      </dgm:t>
    </dgm:pt>
    <dgm:pt modelId="{2913C5DF-7AD4-42FD-B7DD-767F20F29055}" type="parTrans" cxnId="{635AD737-7034-4523-8BE8-EACCBC0F85C4}">
      <dgm:prSet/>
      <dgm:spPr/>
      <dgm:t>
        <a:bodyPr/>
        <a:lstStyle/>
        <a:p>
          <a:endParaRPr lang="ru-RU"/>
        </a:p>
      </dgm:t>
    </dgm:pt>
    <dgm:pt modelId="{72B7AF30-6355-4549-A351-CF7B02048C7C}" type="sibTrans" cxnId="{635AD737-7034-4523-8BE8-EACCBC0F85C4}">
      <dgm:prSet/>
      <dgm:spPr/>
      <dgm:t>
        <a:bodyPr/>
        <a:lstStyle/>
        <a:p>
          <a:endParaRPr lang="ru-RU"/>
        </a:p>
      </dgm:t>
    </dgm:pt>
    <dgm:pt modelId="{5D4015FA-4101-4045-BCB7-CE19BAB0FEF1}">
      <dgm:prSet phldrT="[Текст]"/>
      <dgm:spPr/>
      <dgm:t>
        <a:bodyPr/>
        <a:lstStyle/>
        <a:p>
          <a:r>
            <a:rPr lang="kk-KZ" dirty="0" smtClean="0"/>
            <a:t>2</a:t>
          </a:r>
          <a:endParaRPr lang="ru-RU" dirty="0"/>
        </a:p>
      </dgm:t>
    </dgm:pt>
    <dgm:pt modelId="{79906F26-415A-4051-89FA-77FE01A1320E}" type="parTrans" cxnId="{2C294DDC-6113-4EEC-B012-8C62B2955C9B}">
      <dgm:prSet/>
      <dgm:spPr/>
      <dgm:t>
        <a:bodyPr/>
        <a:lstStyle/>
        <a:p>
          <a:endParaRPr lang="ru-RU"/>
        </a:p>
      </dgm:t>
    </dgm:pt>
    <dgm:pt modelId="{25C01C0B-4748-4450-8B4A-1AD873988CBE}" type="sibTrans" cxnId="{2C294DDC-6113-4EEC-B012-8C62B2955C9B}">
      <dgm:prSet/>
      <dgm:spPr/>
      <dgm:t>
        <a:bodyPr/>
        <a:lstStyle/>
        <a:p>
          <a:endParaRPr lang="ru-RU"/>
        </a:p>
      </dgm:t>
    </dgm:pt>
    <dgm:pt modelId="{9E0B327A-F53B-43FE-B173-440B9FF9C390}">
      <dgm:prSet phldrT="[Текст]"/>
      <dgm:spPr/>
      <dgm:t>
        <a:bodyPr/>
        <a:lstStyle/>
        <a:p>
          <a:r>
            <a:rPr lang="kk-KZ" dirty="0" smtClean="0"/>
            <a:t>3</a:t>
          </a:r>
          <a:endParaRPr lang="ru-RU" dirty="0"/>
        </a:p>
      </dgm:t>
    </dgm:pt>
    <dgm:pt modelId="{A89784C1-BC66-4FED-8922-1E95975EAC84}" type="parTrans" cxnId="{5D95E96A-450F-4F1C-B3EB-3289C8789E15}">
      <dgm:prSet/>
      <dgm:spPr/>
      <dgm:t>
        <a:bodyPr/>
        <a:lstStyle/>
        <a:p>
          <a:endParaRPr lang="ru-RU"/>
        </a:p>
      </dgm:t>
    </dgm:pt>
    <dgm:pt modelId="{0CCE5080-4844-4735-A99A-5DF38CB08558}" type="sibTrans" cxnId="{5D95E96A-450F-4F1C-B3EB-3289C8789E15}">
      <dgm:prSet/>
      <dgm:spPr/>
      <dgm:t>
        <a:bodyPr/>
        <a:lstStyle/>
        <a:p>
          <a:endParaRPr lang="ru-RU"/>
        </a:p>
      </dgm:t>
    </dgm:pt>
    <dgm:pt modelId="{76351C6D-880A-4FF7-A39C-74C3E5464B4A}">
      <dgm:prSet phldrT="[Текст]"/>
      <dgm:spPr/>
      <dgm:t>
        <a:bodyPr/>
        <a:lstStyle/>
        <a:p>
          <a:r>
            <a:rPr lang="kk-KZ" dirty="0" smtClean="0"/>
            <a:t>4</a:t>
          </a:r>
          <a:endParaRPr lang="ru-RU" dirty="0"/>
        </a:p>
      </dgm:t>
    </dgm:pt>
    <dgm:pt modelId="{ACB1FF02-B929-41CB-82D5-AFF500F4C6EB}" type="parTrans" cxnId="{CE9F4AEA-351E-419C-9C4D-EA804CCB3B83}">
      <dgm:prSet/>
      <dgm:spPr/>
      <dgm:t>
        <a:bodyPr/>
        <a:lstStyle/>
        <a:p>
          <a:endParaRPr lang="ru-RU"/>
        </a:p>
      </dgm:t>
    </dgm:pt>
    <dgm:pt modelId="{F0E36F61-2FDD-4A42-ADA7-51F615BC7511}" type="sibTrans" cxnId="{CE9F4AEA-351E-419C-9C4D-EA804CCB3B83}">
      <dgm:prSet/>
      <dgm:spPr/>
      <dgm:t>
        <a:bodyPr/>
        <a:lstStyle/>
        <a:p>
          <a:endParaRPr lang="ru-RU"/>
        </a:p>
      </dgm:t>
    </dgm:pt>
    <dgm:pt modelId="{78C2039B-1A20-4CAC-8EB8-AB0FA98E4AA3}">
      <dgm:prSet/>
      <dgm:spPr/>
      <dgm:t>
        <a:bodyPr/>
        <a:lstStyle/>
        <a:p>
          <a:r>
            <a:rPr lang="kk-KZ" dirty="0" smtClean="0"/>
            <a:t>5</a:t>
          </a:r>
          <a:endParaRPr lang="ru-RU" dirty="0"/>
        </a:p>
      </dgm:t>
    </dgm:pt>
    <dgm:pt modelId="{5CFACC3B-54D0-48C3-9E68-08F81B41078E}" type="parTrans" cxnId="{067B6907-D1BD-4B8D-A969-38563DB4B6E4}">
      <dgm:prSet/>
      <dgm:spPr/>
      <dgm:t>
        <a:bodyPr/>
        <a:lstStyle/>
        <a:p>
          <a:endParaRPr lang="ru-RU"/>
        </a:p>
      </dgm:t>
    </dgm:pt>
    <dgm:pt modelId="{E15003C5-4906-4DEF-9C2A-8A0591897D86}" type="sibTrans" cxnId="{067B6907-D1BD-4B8D-A969-38563DB4B6E4}">
      <dgm:prSet/>
      <dgm:spPr/>
      <dgm:t>
        <a:bodyPr/>
        <a:lstStyle/>
        <a:p>
          <a:endParaRPr lang="ru-RU"/>
        </a:p>
      </dgm:t>
    </dgm:pt>
    <dgm:pt modelId="{4812A5D8-4411-467D-9685-DC537DAB84D8}">
      <dgm:prSet/>
      <dgm:spPr/>
      <dgm:t>
        <a:bodyPr/>
        <a:lstStyle/>
        <a:p>
          <a:r>
            <a:rPr lang="kk-KZ" dirty="0" smtClean="0"/>
            <a:t>6</a:t>
          </a:r>
          <a:endParaRPr lang="ru-RU" dirty="0"/>
        </a:p>
      </dgm:t>
    </dgm:pt>
    <dgm:pt modelId="{177501EE-4571-4C49-A3D6-076544456644}" type="parTrans" cxnId="{1A1588C8-05BD-4548-86F4-D443E14ACD15}">
      <dgm:prSet/>
      <dgm:spPr/>
      <dgm:t>
        <a:bodyPr/>
        <a:lstStyle/>
        <a:p>
          <a:endParaRPr lang="ru-RU"/>
        </a:p>
      </dgm:t>
    </dgm:pt>
    <dgm:pt modelId="{0C63943F-EF6C-4E39-ACC3-7132BB4952CB}" type="sibTrans" cxnId="{1A1588C8-05BD-4548-86F4-D443E14ACD15}">
      <dgm:prSet/>
      <dgm:spPr/>
      <dgm:t>
        <a:bodyPr/>
        <a:lstStyle/>
        <a:p>
          <a:endParaRPr lang="ru-RU"/>
        </a:p>
      </dgm:t>
    </dgm:pt>
    <dgm:pt modelId="{CE601ACD-21BE-4D37-89E7-A16E895D5870}">
      <dgm:prSet/>
      <dgm:spPr/>
      <dgm:t>
        <a:bodyPr/>
        <a:lstStyle/>
        <a:p>
          <a:r>
            <a:rPr lang="kk-KZ" dirty="0" smtClean="0"/>
            <a:t>7</a:t>
          </a:r>
          <a:endParaRPr lang="ru-RU" dirty="0"/>
        </a:p>
      </dgm:t>
    </dgm:pt>
    <dgm:pt modelId="{DC2BB710-E374-4382-9503-04263728D3AF}" type="parTrans" cxnId="{E5E5000D-BD0B-41FB-A9B9-542086C9149A}">
      <dgm:prSet/>
      <dgm:spPr/>
      <dgm:t>
        <a:bodyPr/>
        <a:lstStyle/>
        <a:p>
          <a:endParaRPr lang="ru-RU"/>
        </a:p>
      </dgm:t>
    </dgm:pt>
    <dgm:pt modelId="{5AFDB5E4-8643-4DBC-83BE-E07B4C33A6A1}" type="sibTrans" cxnId="{E5E5000D-BD0B-41FB-A9B9-542086C9149A}">
      <dgm:prSet/>
      <dgm:spPr/>
      <dgm:t>
        <a:bodyPr/>
        <a:lstStyle/>
        <a:p>
          <a:endParaRPr lang="ru-RU"/>
        </a:p>
      </dgm:t>
    </dgm:pt>
    <dgm:pt modelId="{89125911-6083-4D03-A322-8AD4BC5FBFFF}">
      <dgm:prSet/>
      <dgm:spPr/>
      <dgm:t>
        <a:bodyPr/>
        <a:lstStyle/>
        <a:p>
          <a:r>
            <a:rPr lang="kk-KZ" dirty="0" smtClean="0"/>
            <a:t>8</a:t>
          </a:r>
          <a:endParaRPr lang="ru-RU" dirty="0"/>
        </a:p>
      </dgm:t>
    </dgm:pt>
    <dgm:pt modelId="{852F621F-ACCD-4F58-8A66-6DC45350523B}" type="parTrans" cxnId="{DD65B302-C6A3-43F8-A796-D5AB5B97DDD2}">
      <dgm:prSet/>
      <dgm:spPr/>
      <dgm:t>
        <a:bodyPr/>
        <a:lstStyle/>
        <a:p>
          <a:endParaRPr lang="ru-RU"/>
        </a:p>
      </dgm:t>
    </dgm:pt>
    <dgm:pt modelId="{F493C6FC-30C2-4A51-9193-6E580901A615}" type="sibTrans" cxnId="{DD65B302-C6A3-43F8-A796-D5AB5B97DDD2}">
      <dgm:prSet/>
      <dgm:spPr/>
      <dgm:t>
        <a:bodyPr/>
        <a:lstStyle/>
        <a:p>
          <a:endParaRPr lang="ru-RU"/>
        </a:p>
      </dgm:t>
    </dgm:pt>
    <dgm:pt modelId="{FEF610D6-00D7-4585-BF7E-1A74B4D4D905}">
      <dgm:prSet/>
      <dgm:spPr/>
      <dgm:t>
        <a:bodyPr/>
        <a:lstStyle/>
        <a:p>
          <a:r>
            <a:rPr lang="kk-KZ" dirty="0" smtClean="0"/>
            <a:t>9</a:t>
          </a:r>
          <a:endParaRPr lang="ru-RU" dirty="0"/>
        </a:p>
      </dgm:t>
    </dgm:pt>
    <dgm:pt modelId="{0FC5161E-AB2B-4652-A212-C08A686EDFE2}" type="parTrans" cxnId="{732CD1CD-1307-4E82-B8D6-C3E78B6DC696}">
      <dgm:prSet/>
      <dgm:spPr/>
      <dgm:t>
        <a:bodyPr/>
        <a:lstStyle/>
        <a:p>
          <a:endParaRPr lang="ru-RU"/>
        </a:p>
      </dgm:t>
    </dgm:pt>
    <dgm:pt modelId="{26734C5B-C85D-4332-82A2-896A58132599}" type="sibTrans" cxnId="{732CD1CD-1307-4E82-B8D6-C3E78B6DC696}">
      <dgm:prSet/>
      <dgm:spPr/>
      <dgm:t>
        <a:bodyPr/>
        <a:lstStyle/>
        <a:p>
          <a:endParaRPr lang="ru-RU"/>
        </a:p>
      </dgm:t>
    </dgm:pt>
    <dgm:pt modelId="{78FE83F0-2FA7-4DEC-89EC-437CA9A98B6E}">
      <dgm:prSet/>
      <dgm:spPr/>
      <dgm:t>
        <a:bodyPr/>
        <a:lstStyle/>
        <a:p>
          <a:r>
            <a:rPr lang="kk-KZ" dirty="0" smtClean="0"/>
            <a:t>10</a:t>
          </a:r>
          <a:endParaRPr lang="ru-RU" dirty="0"/>
        </a:p>
      </dgm:t>
    </dgm:pt>
    <dgm:pt modelId="{C0CA1D9F-4ABD-4E14-894C-4D3003BC54E4}" type="parTrans" cxnId="{2AC7FECA-6883-4E1E-8F6F-12DC71FAAABE}">
      <dgm:prSet/>
      <dgm:spPr/>
      <dgm:t>
        <a:bodyPr/>
        <a:lstStyle/>
        <a:p>
          <a:endParaRPr lang="ru-RU"/>
        </a:p>
      </dgm:t>
    </dgm:pt>
    <dgm:pt modelId="{00DC2607-91B2-4515-A2D9-77C76FB73FFA}" type="sibTrans" cxnId="{2AC7FECA-6883-4E1E-8F6F-12DC71FAAABE}">
      <dgm:prSet/>
      <dgm:spPr/>
      <dgm:t>
        <a:bodyPr/>
        <a:lstStyle/>
        <a:p>
          <a:endParaRPr lang="ru-RU"/>
        </a:p>
      </dgm:t>
    </dgm:pt>
    <dgm:pt modelId="{30195EB3-2DDD-4B11-8553-A5F737D23EEE}">
      <dgm:prSet/>
      <dgm:spPr/>
      <dgm:t>
        <a:bodyPr/>
        <a:lstStyle/>
        <a:p>
          <a:r>
            <a:rPr lang="kk-KZ" dirty="0" smtClean="0"/>
            <a:t>11</a:t>
          </a:r>
          <a:endParaRPr lang="ru-RU" dirty="0"/>
        </a:p>
      </dgm:t>
    </dgm:pt>
    <dgm:pt modelId="{5E419B30-08B4-4D8A-8DEA-A2684DB5723E}" type="parTrans" cxnId="{C6D31B43-43AF-4007-B936-2615D34E39CD}">
      <dgm:prSet/>
      <dgm:spPr/>
      <dgm:t>
        <a:bodyPr/>
        <a:lstStyle/>
        <a:p>
          <a:endParaRPr lang="ru-RU"/>
        </a:p>
      </dgm:t>
    </dgm:pt>
    <dgm:pt modelId="{430558BD-4446-4B27-8C0C-F62846958E4C}" type="sibTrans" cxnId="{C6D31B43-43AF-4007-B936-2615D34E39CD}">
      <dgm:prSet/>
      <dgm:spPr/>
      <dgm:t>
        <a:bodyPr/>
        <a:lstStyle/>
        <a:p>
          <a:endParaRPr lang="ru-RU"/>
        </a:p>
      </dgm:t>
    </dgm:pt>
    <dgm:pt modelId="{D916EF7B-8101-4570-8D0E-EFD7ABD60C1E}" type="pres">
      <dgm:prSet presAssocID="{010B89DD-80B2-4A2B-B5C6-5F90380693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BBE760-47B3-4A56-8199-23C0BF2A109D}" type="pres">
      <dgm:prSet presAssocID="{D7097F00-B172-4FDA-8BBA-93FD7BE80516}" presName="compNode" presStyleCnt="0"/>
      <dgm:spPr/>
    </dgm:pt>
    <dgm:pt modelId="{580CB8EA-878F-4140-8510-02A1142145CC}" type="pres">
      <dgm:prSet presAssocID="{D7097F00-B172-4FDA-8BBA-93FD7BE80516}" presName="pictRect" presStyleLbl="node1" presStyleIdx="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A106C0F-8B5C-4B8F-8785-0843C508372B}" type="pres">
      <dgm:prSet presAssocID="{D7097F00-B172-4FDA-8BBA-93FD7BE80516}" presName="textRect" presStyleLbl="revTx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9D8EA-FA7A-4588-ABC6-368B52E6715C}" type="pres">
      <dgm:prSet presAssocID="{72B7AF30-6355-4549-A351-CF7B02048C7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66EE81F-D3D4-4920-A6E5-5D571F9435EE}" type="pres">
      <dgm:prSet presAssocID="{5D4015FA-4101-4045-BCB7-CE19BAB0FEF1}" presName="compNode" presStyleCnt="0"/>
      <dgm:spPr/>
    </dgm:pt>
    <dgm:pt modelId="{D7B459A1-F199-4B40-B966-3EB80BC153F2}" type="pres">
      <dgm:prSet presAssocID="{5D4015FA-4101-4045-BCB7-CE19BAB0FEF1}" presName="pictRect" presStyleLbl="node1" presStyleIdx="1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BBF3B213-9F30-49B8-A686-25BCEE319769}" type="pres">
      <dgm:prSet presAssocID="{5D4015FA-4101-4045-BCB7-CE19BAB0FEF1}" presName="textRect" presStyleLbl="revTx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E8535-7D6B-4468-9A75-EE2EB88C0360}" type="pres">
      <dgm:prSet presAssocID="{25C01C0B-4748-4450-8B4A-1AD873988CB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9025D8A-4159-4E6D-A849-BA122744E4E9}" type="pres">
      <dgm:prSet presAssocID="{9E0B327A-F53B-43FE-B173-440B9FF9C390}" presName="compNode" presStyleCnt="0"/>
      <dgm:spPr/>
    </dgm:pt>
    <dgm:pt modelId="{ED24C483-5F2A-4A01-8E7E-54F8435F9D6C}" type="pres">
      <dgm:prSet presAssocID="{9E0B327A-F53B-43FE-B173-440B9FF9C390}" presName="pictRect" presStyleLbl="node1" presStyleIdx="2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C376C1FF-1769-4ABC-BB28-1A0B85CB186E}" type="pres">
      <dgm:prSet presAssocID="{9E0B327A-F53B-43FE-B173-440B9FF9C390}" presName="textRect" presStyleLbl="revTx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090AE-8C72-4B00-9D92-EBD842502602}" type="pres">
      <dgm:prSet presAssocID="{0CCE5080-4844-4735-A99A-5DF38CB0855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CB30A32-61E0-4DB8-A535-887A46088543}" type="pres">
      <dgm:prSet presAssocID="{76351C6D-880A-4FF7-A39C-74C3E5464B4A}" presName="compNode" presStyleCnt="0"/>
      <dgm:spPr/>
    </dgm:pt>
    <dgm:pt modelId="{9E02DA59-C8A6-4D98-B20D-9A01387C5B60}" type="pres">
      <dgm:prSet presAssocID="{76351C6D-880A-4FF7-A39C-74C3E5464B4A}" presName="pictRect" presStyleLbl="node1" presStyleIdx="3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ED032E9F-29F8-4444-AB3D-985644D1F597}" type="pres">
      <dgm:prSet presAssocID="{76351C6D-880A-4FF7-A39C-74C3E5464B4A}" presName="textRect" presStyleLbl="revTx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187F8-598D-4C87-B770-3C1253C12E76}" type="pres">
      <dgm:prSet presAssocID="{F0E36F61-2FDD-4A42-ADA7-51F615BC751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C0131F-B458-44A3-AA5E-1931221F6332}" type="pres">
      <dgm:prSet presAssocID="{78C2039B-1A20-4CAC-8EB8-AB0FA98E4AA3}" presName="compNode" presStyleCnt="0"/>
      <dgm:spPr/>
    </dgm:pt>
    <dgm:pt modelId="{CD4FE2E2-FF75-414D-893F-73BE82D84564}" type="pres">
      <dgm:prSet presAssocID="{78C2039B-1A20-4CAC-8EB8-AB0FA98E4AA3}" presName="pictRect" presStyleLbl="node1" presStyleIdx="4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8E8C73ED-D753-4461-93E5-3EAE48891C18}" type="pres">
      <dgm:prSet presAssocID="{78C2039B-1A20-4CAC-8EB8-AB0FA98E4AA3}" presName="textRect" presStyleLbl="revTx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2A244-5F33-4B7F-9838-8BDF51E62364}" type="pres">
      <dgm:prSet presAssocID="{E15003C5-4906-4DEF-9C2A-8A0591897D8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254A08D-DFD1-4118-BEA3-AA53C603E1CA}" type="pres">
      <dgm:prSet presAssocID="{4812A5D8-4411-467D-9685-DC537DAB84D8}" presName="compNode" presStyleCnt="0"/>
      <dgm:spPr/>
    </dgm:pt>
    <dgm:pt modelId="{5C805EAE-582C-457A-9BFD-FD8D18CDEB2D}" type="pres">
      <dgm:prSet presAssocID="{4812A5D8-4411-467D-9685-DC537DAB84D8}" presName="pictRect" presStyleLbl="node1" presStyleIdx="5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AEA20D63-A751-45DD-B12B-34385FBC99F0}" type="pres">
      <dgm:prSet presAssocID="{4812A5D8-4411-467D-9685-DC537DAB84D8}" presName="textRect" presStyleLbl="revTx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2E104-32E9-4842-B060-C8FB7A6C6D07}" type="pres">
      <dgm:prSet presAssocID="{0C63943F-EF6C-4E39-ACC3-7132BB4952C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F21EFC-B700-4575-B110-DC6BEA90D91C}" type="pres">
      <dgm:prSet presAssocID="{CE601ACD-21BE-4D37-89E7-A16E895D5870}" presName="compNode" presStyleCnt="0"/>
      <dgm:spPr/>
    </dgm:pt>
    <dgm:pt modelId="{FE25AE55-0D17-47D3-8D03-487749316361}" type="pres">
      <dgm:prSet presAssocID="{CE601ACD-21BE-4D37-89E7-A16E895D5870}" presName="pictRect" presStyleLbl="node1" presStyleIdx="6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6750980C-51E5-4015-96F3-0A4199280036}" type="pres">
      <dgm:prSet presAssocID="{CE601ACD-21BE-4D37-89E7-A16E895D5870}" presName="textRect" presStyleLbl="revTx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ACDE2-8A41-4882-BEFF-171221E47550}" type="pres">
      <dgm:prSet presAssocID="{5AFDB5E4-8643-4DBC-83BE-E07B4C33A6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A806650-C36E-40F6-9619-647C69AED526}" type="pres">
      <dgm:prSet presAssocID="{89125911-6083-4D03-A322-8AD4BC5FBFFF}" presName="compNode" presStyleCnt="0"/>
      <dgm:spPr/>
    </dgm:pt>
    <dgm:pt modelId="{A5F98898-EF43-4332-89FB-3FE85BAE466F}" type="pres">
      <dgm:prSet presAssocID="{89125911-6083-4D03-A322-8AD4BC5FBFFF}" presName="pictRect" presStyleLbl="node1" presStyleIdx="7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sldjump"/>
          </dgm14:cNvPr>
        </a:ext>
      </dgm:extLst>
    </dgm:pt>
    <dgm:pt modelId="{A5AE9FD9-1847-44E4-B685-536DEB83693F}" type="pres">
      <dgm:prSet presAssocID="{89125911-6083-4D03-A322-8AD4BC5FBFFF}" presName="textRect" presStyleLbl="revTx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0B634-F222-4048-9359-0C4405146E83}" type="pres">
      <dgm:prSet presAssocID="{F493C6FC-30C2-4A51-9193-6E580901A61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9A0EB76-8F49-4E07-9BCA-F051C5FE685F}" type="pres">
      <dgm:prSet presAssocID="{FEF610D6-00D7-4585-BF7E-1A74B4D4D905}" presName="compNode" presStyleCnt="0"/>
      <dgm:spPr/>
    </dgm:pt>
    <dgm:pt modelId="{4856A4CA-53D6-45D8-B45E-C89FD9516CD9}" type="pres">
      <dgm:prSet presAssocID="{FEF610D6-00D7-4585-BF7E-1A74B4D4D905}" presName="pictRect" presStyleLbl="node1" presStyleIdx="8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9" action="ppaction://hlinksldjump"/>
          </dgm14:cNvPr>
        </a:ext>
      </dgm:extLst>
    </dgm:pt>
    <dgm:pt modelId="{2184B8ED-46B8-4801-8E49-810C27725EBB}" type="pres">
      <dgm:prSet presAssocID="{FEF610D6-00D7-4585-BF7E-1A74B4D4D905}" presName="textRect" presStyleLbl="revTx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6BB19-5408-4D67-BFB7-3AEBD2ED81F2}" type="pres">
      <dgm:prSet presAssocID="{26734C5B-C85D-4332-82A2-896A5813259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61ED06E-0758-49F2-B6C3-5C3367243A14}" type="pres">
      <dgm:prSet presAssocID="{78FE83F0-2FA7-4DEC-89EC-437CA9A98B6E}" presName="compNode" presStyleCnt="0"/>
      <dgm:spPr/>
    </dgm:pt>
    <dgm:pt modelId="{83FE2856-1519-4AEB-892D-6F25E11F4A7B}" type="pres">
      <dgm:prSet presAssocID="{78FE83F0-2FA7-4DEC-89EC-437CA9A98B6E}" presName="pictRect" presStyleLbl="node1" presStyleIdx="9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0" action="ppaction://hlinksldjump"/>
          </dgm14:cNvPr>
        </a:ext>
      </dgm:extLst>
    </dgm:pt>
    <dgm:pt modelId="{F7FAA7BA-FA9A-4345-AA91-003BC1F4F0E7}" type="pres">
      <dgm:prSet presAssocID="{78FE83F0-2FA7-4DEC-89EC-437CA9A98B6E}" presName="textRect" presStyleLbl="revTx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68D39-9488-4290-A0AD-DF53DBBEB5DB}" type="pres">
      <dgm:prSet presAssocID="{00DC2607-91B2-4515-A2D9-77C76FB73FF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55954A7-E728-47DF-B555-FD2F7D2AEF69}" type="pres">
      <dgm:prSet presAssocID="{30195EB3-2DDD-4B11-8553-A5F737D23EEE}" presName="compNode" presStyleCnt="0"/>
      <dgm:spPr/>
    </dgm:pt>
    <dgm:pt modelId="{76B48448-3961-4243-98F2-D1A05A93DBEA}" type="pres">
      <dgm:prSet presAssocID="{30195EB3-2DDD-4B11-8553-A5F737D23EEE}" presName="pictRect" presStyleLbl="node1" presStyleIdx="1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1" action="ppaction://hlinksldjump"/>
          </dgm14:cNvPr>
        </a:ext>
      </dgm:extLst>
    </dgm:pt>
    <dgm:pt modelId="{3E5605E6-E55B-4696-BDA1-0DA4ED6E6087}" type="pres">
      <dgm:prSet presAssocID="{30195EB3-2DDD-4B11-8553-A5F737D23EEE}" presName="textRect" presStyleLbl="revTx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192EBB-A70C-4AF4-B758-C0BFD6652734}" type="presOf" srcId="{78C2039B-1A20-4CAC-8EB8-AB0FA98E4AA3}" destId="{8E8C73ED-D753-4461-93E5-3EAE48891C18}" srcOrd="0" destOrd="0" presId="urn:microsoft.com/office/officeart/2005/8/layout/pList1"/>
    <dgm:cxn modelId="{7D038E2C-DEEB-48BC-970D-D179B6EF9E06}" type="presOf" srcId="{78FE83F0-2FA7-4DEC-89EC-437CA9A98B6E}" destId="{F7FAA7BA-FA9A-4345-AA91-003BC1F4F0E7}" srcOrd="0" destOrd="0" presId="urn:microsoft.com/office/officeart/2005/8/layout/pList1"/>
    <dgm:cxn modelId="{40FBEC79-F255-4968-87A5-B9DFE3EEDF5F}" type="presOf" srcId="{72B7AF30-6355-4549-A351-CF7B02048C7C}" destId="{AB79D8EA-FA7A-4588-ABC6-368B52E6715C}" srcOrd="0" destOrd="0" presId="urn:microsoft.com/office/officeart/2005/8/layout/pList1"/>
    <dgm:cxn modelId="{5D95E96A-450F-4F1C-B3EB-3289C8789E15}" srcId="{010B89DD-80B2-4A2B-B5C6-5F903806937F}" destId="{9E0B327A-F53B-43FE-B173-440B9FF9C390}" srcOrd="2" destOrd="0" parTransId="{A89784C1-BC66-4FED-8922-1E95975EAC84}" sibTransId="{0CCE5080-4844-4735-A99A-5DF38CB08558}"/>
    <dgm:cxn modelId="{09E96CC2-C227-4126-BEC2-77C0A796E81C}" type="presOf" srcId="{0CCE5080-4844-4735-A99A-5DF38CB08558}" destId="{06E090AE-8C72-4B00-9D92-EBD842502602}" srcOrd="0" destOrd="0" presId="urn:microsoft.com/office/officeart/2005/8/layout/pList1"/>
    <dgm:cxn modelId="{1A1588C8-05BD-4548-86F4-D443E14ACD15}" srcId="{010B89DD-80B2-4A2B-B5C6-5F903806937F}" destId="{4812A5D8-4411-467D-9685-DC537DAB84D8}" srcOrd="5" destOrd="0" parTransId="{177501EE-4571-4C49-A3D6-076544456644}" sibTransId="{0C63943F-EF6C-4E39-ACC3-7132BB4952CB}"/>
    <dgm:cxn modelId="{C6D31B43-43AF-4007-B936-2615D34E39CD}" srcId="{010B89DD-80B2-4A2B-B5C6-5F903806937F}" destId="{30195EB3-2DDD-4B11-8553-A5F737D23EEE}" srcOrd="10" destOrd="0" parTransId="{5E419B30-08B4-4D8A-8DEA-A2684DB5723E}" sibTransId="{430558BD-4446-4B27-8C0C-F62846958E4C}"/>
    <dgm:cxn modelId="{CE9F4AEA-351E-419C-9C4D-EA804CCB3B83}" srcId="{010B89DD-80B2-4A2B-B5C6-5F903806937F}" destId="{76351C6D-880A-4FF7-A39C-74C3E5464B4A}" srcOrd="3" destOrd="0" parTransId="{ACB1FF02-B929-41CB-82D5-AFF500F4C6EB}" sibTransId="{F0E36F61-2FDD-4A42-ADA7-51F615BC7511}"/>
    <dgm:cxn modelId="{1F1AB556-A5AF-4028-BE34-67944A90C9A3}" type="presOf" srcId="{E15003C5-4906-4DEF-9C2A-8A0591897D86}" destId="{7022A244-5F33-4B7F-9838-8BDF51E62364}" srcOrd="0" destOrd="0" presId="urn:microsoft.com/office/officeart/2005/8/layout/pList1"/>
    <dgm:cxn modelId="{DD65B302-C6A3-43F8-A796-D5AB5B97DDD2}" srcId="{010B89DD-80B2-4A2B-B5C6-5F903806937F}" destId="{89125911-6083-4D03-A322-8AD4BC5FBFFF}" srcOrd="7" destOrd="0" parTransId="{852F621F-ACCD-4F58-8A66-6DC45350523B}" sibTransId="{F493C6FC-30C2-4A51-9193-6E580901A615}"/>
    <dgm:cxn modelId="{2C294DDC-6113-4EEC-B012-8C62B2955C9B}" srcId="{010B89DD-80B2-4A2B-B5C6-5F903806937F}" destId="{5D4015FA-4101-4045-BCB7-CE19BAB0FEF1}" srcOrd="1" destOrd="0" parTransId="{79906F26-415A-4051-89FA-77FE01A1320E}" sibTransId="{25C01C0B-4748-4450-8B4A-1AD873988CBE}"/>
    <dgm:cxn modelId="{224CF304-83AD-40E2-8C86-CB78A11004DA}" type="presOf" srcId="{F493C6FC-30C2-4A51-9193-6E580901A615}" destId="{4120B634-F222-4048-9359-0C4405146E83}" srcOrd="0" destOrd="0" presId="urn:microsoft.com/office/officeart/2005/8/layout/pList1"/>
    <dgm:cxn modelId="{635AD737-7034-4523-8BE8-EACCBC0F85C4}" srcId="{010B89DD-80B2-4A2B-B5C6-5F903806937F}" destId="{D7097F00-B172-4FDA-8BBA-93FD7BE80516}" srcOrd="0" destOrd="0" parTransId="{2913C5DF-7AD4-42FD-B7DD-767F20F29055}" sibTransId="{72B7AF30-6355-4549-A351-CF7B02048C7C}"/>
    <dgm:cxn modelId="{4A79DBE7-39D9-495A-A4C7-3D9DD7AEE9AD}" type="presOf" srcId="{89125911-6083-4D03-A322-8AD4BC5FBFFF}" destId="{A5AE9FD9-1847-44E4-B685-536DEB83693F}" srcOrd="0" destOrd="0" presId="urn:microsoft.com/office/officeart/2005/8/layout/pList1"/>
    <dgm:cxn modelId="{7A8BF3F9-94BB-4ADF-9E96-2C3BFA23BD29}" type="presOf" srcId="{00DC2607-91B2-4515-A2D9-77C76FB73FFA}" destId="{EF068D39-9488-4290-A0AD-DF53DBBEB5DB}" srcOrd="0" destOrd="0" presId="urn:microsoft.com/office/officeart/2005/8/layout/pList1"/>
    <dgm:cxn modelId="{4CAC60CD-19D6-44C5-BD89-E582C75346D7}" type="presOf" srcId="{0C63943F-EF6C-4E39-ACC3-7132BB4952CB}" destId="{AB82E104-32E9-4842-B060-C8FB7A6C6D07}" srcOrd="0" destOrd="0" presId="urn:microsoft.com/office/officeart/2005/8/layout/pList1"/>
    <dgm:cxn modelId="{D8E02872-00D1-40A6-AC3C-00E916641290}" type="presOf" srcId="{25C01C0B-4748-4450-8B4A-1AD873988CBE}" destId="{E53E8535-7D6B-4468-9A75-EE2EB88C0360}" srcOrd="0" destOrd="0" presId="urn:microsoft.com/office/officeart/2005/8/layout/pList1"/>
    <dgm:cxn modelId="{067B6907-D1BD-4B8D-A969-38563DB4B6E4}" srcId="{010B89DD-80B2-4A2B-B5C6-5F903806937F}" destId="{78C2039B-1A20-4CAC-8EB8-AB0FA98E4AA3}" srcOrd="4" destOrd="0" parTransId="{5CFACC3B-54D0-48C3-9E68-08F81B41078E}" sibTransId="{E15003C5-4906-4DEF-9C2A-8A0591897D86}"/>
    <dgm:cxn modelId="{2AC7FECA-6883-4E1E-8F6F-12DC71FAAABE}" srcId="{010B89DD-80B2-4A2B-B5C6-5F903806937F}" destId="{78FE83F0-2FA7-4DEC-89EC-437CA9A98B6E}" srcOrd="9" destOrd="0" parTransId="{C0CA1D9F-4ABD-4E14-894C-4D3003BC54E4}" sibTransId="{00DC2607-91B2-4515-A2D9-77C76FB73FFA}"/>
    <dgm:cxn modelId="{E5E5000D-BD0B-41FB-A9B9-542086C9149A}" srcId="{010B89DD-80B2-4A2B-B5C6-5F903806937F}" destId="{CE601ACD-21BE-4D37-89E7-A16E895D5870}" srcOrd="6" destOrd="0" parTransId="{DC2BB710-E374-4382-9503-04263728D3AF}" sibTransId="{5AFDB5E4-8643-4DBC-83BE-E07B4C33A6A1}"/>
    <dgm:cxn modelId="{50B2C922-CA63-4FAE-ADBB-7097E43E0925}" type="presOf" srcId="{9E0B327A-F53B-43FE-B173-440B9FF9C390}" destId="{C376C1FF-1769-4ABC-BB28-1A0B85CB186E}" srcOrd="0" destOrd="0" presId="urn:microsoft.com/office/officeart/2005/8/layout/pList1"/>
    <dgm:cxn modelId="{732CD1CD-1307-4E82-B8D6-C3E78B6DC696}" srcId="{010B89DD-80B2-4A2B-B5C6-5F903806937F}" destId="{FEF610D6-00D7-4585-BF7E-1A74B4D4D905}" srcOrd="8" destOrd="0" parTransId="{0FC5161E-AB2B-4652-A212-C08A686EDFE2}" sibTransId="{26734C5B-C85D-4332-82A2-896A58132599}"/>
    <dgm:cxn modelId="{4D3855FF-7AE3-4900-A9C3-6195DC3297DA}" type="presOf" srcId="{CE601ACD-21BE-4D37-89E7-A16E895D5870}" destId="{6750980C-51E5-4015-96F3-0A4199280036}" srcOrd="0" destOrd="0" presId="urn:microsoft.com/office/officeart/2005/8/layout/pList1"/>
    <dgm:cxn modelId="{1B1798B5-7588-47F1-BC5D-F54001B36F7E}" type="presOf" srcId="{4812A5D8-4411-467D-9685-DC537DAB84D8}" destId="{AEA20D63-A751-45DD-B12B-34385FBC99F0}" srcOrd="0" destOrd="0" presId="urn:microsoft.com/office/officeart/2005/8/layout/pList1"/>
    <dgm:cxn modelId="{3216E0A7-DD1E-4BCF-901B-7B8DFCD96C1E}" type="presOf" srcId="{76351C6D-880A-4FF7-A39C-74C3E5464B4A}" destId="{ED032E9F-29F8-4444-AB3D-985644D1F597}" srcOrd="0" destOrd="0" presId="urn:microsoft.com/office/officeart/2005/8/layout/pList1"/>
    <dgm:cxn modelId="{11F90052-0EEB-48DA-AE9E-E11EA5424FEB}" type="presOf" srcId="{F0E36F61-2FDD-4A42-ADA7-51F615BC7511}" destId="{554187F8-598D-4C87-B770-3C1253C12E76}" srcOrd="0" destOrd="0" presId="urn:microsoft.com/office/officeart/2005/8/layout/pList1"/>
    <dgm:cxn modelId="{1C68C59A-9CAA-4A66-9463-5DCF9434BD86}" type="presOf" srcId="{30195EB3-2DDD-4B11-8553-A5F737D23EEE}" destId="{3E5605E6-E55B-4696-BDA1-0DA4ED6E6087}" srcOrd="0" destOrd="0" presId="urn:microsoft.com/office/officeart/2005/8/layout/pList1"/>
    <dgm:cxn modelId="{F1EAEA7D-8653-4666-A8B9-9C6B841A46FB}" type="presOf" srcId="{5AFDB5E4-8643-4DBC-83BE-E07B4C33A6A1}" destId="{35FACDE2-8A41-4882-BEFF-171221E47550}" srcOrd="0" destOrd="0" presId="urn:microsoft.com/office/officeart/2005/8/layout/pList1"/>
    <dgm:cxn modelId="{28A7E3E4-3CD9-4A2F-B7D4-C5057DC7AC9F}" type="presOf" srcId="{010B89DD-80B2-4A2B-B5C6-5F903806937F}" destId="{D916EF7B-8101-4570-8D0E-EFD7ABD60C1E}" srcOrd="0" destOrd="0" presId="urn:microsoft.com/office/officeart/2005/8/layout/pList1"/>
    <dgm:cxn modelId="{1E11C42B-1FA7-4990-84C5-A656D34C6E10}" type="presOf" srcId="{26734C5B-C85D-4332-82A2-896A58132599}" destId="{69D6BB19-5408-4D67-BFB7-3AEBD2ED81F2}" srcOrd="0" destOrd="0" presId="urn:microsoft.com/office/officeart/2005/8/layout/pList1"/>
    <dgm:cxn modelId="{E420AD4E-A16D-4939-8A6E-C1A3D7F1F5F3}" type="presOf" srcId="{5D4015FA-4101-4045-BCB7-CE19BAB0FEF1}" destId="{BBF3B213-9F30-49B8-A686-25BCEE319769}" srcOrd="0" destOrd="0" presId="urn:microsoft.com/office/officeart/2005/8/layout/pList1"/>
    <dgm:cxn modelId="{CA6420B9-F12E-4CC3-917D-5543D12FA938}" type="presOf" srcId="{D7097F00-B172-4FDA-8BBA-93FD7BE80516}" destId="{9A106C0F-8B5C-4B8F-8785-0843C508372B}" srcOrd="0" destOrd="0" presId="urn:microsoft.com/office/officeart/2005/8/layout/pList1"/>
    <dgm:cxn modelId="{482E9ED5-28B4-4982-8C36-0892F4F21E04}" type="presOf" srcId="{FEF610D6-00D7-4585-BF7E-1A74B4D4D905}" destId="{2184B8ED-46B8-4801-8E49-810C27725EBB}" srcOrd="0" destOrd="0" presId="urn:microsoft.com/office/officeart/2005/8/layout/pList1"/>
    <dgm:cxn modelId="{A39D4BB9-9B96-42BD-9DDB-F9BE6367181C}" type="presParOf" srcId="{D916EF7B-8101-4570-8D0E-EFD7ABD60C1E}" destId="{7EBBE760-47B3-4A56-8199-23C0BF2A109D}" srcOrd="0" destOrd="0" presId="urn:microsoft.com/office/officeart/2005/8/layout/pList1"/>
    <dgm:cxn modelId="{CE722C17-F308-4BCE-9CC1-DB93BF34C1B7}" type="presParOf" srcId="{7EBBE760-47B3-4A56-8199-23C0BF2A109D}" destId="{580CB8EA-878F-4140-8510-02A1142145CC}" srcOrd="0" destOrd="0" presId="urn:microsoft.com/office/officeart/2005/8/layout/pList1"/>
    <dgm:cxn modelId="{4502FC23-9600-46DE-94F1-1D30CAA5E2A6}" type="presParOf" srcId="{7EBBE760-47B3-4A56-8199-23C0BF2A109D}" destId="{9A106C0F-8B5C-4B8F-8785-0843C508372B}" srcOrd="1" destOrd="0" presId="urn:microsoft.com/office/officeart/2005/8/layout/pList1"/>
    <dgm:cxn modelId="{E90E710A-76CF-4E8E-B410-1AE17C4B78F5}" type="presParOf" srcId="{D916EF7B-8101-4570-8D0E-EFD7ABD60C1E}" destId="{AB79D8EA-FA7A-4588-ABC6-368B52E6715C}" srcOrd="1" destOrd="0" presId="urn:microsoft.com/office/officeart/2005/8/layout/pList1"/>
    <dgm:cxn modelId="{7BF6502C-F803-43D8-879D-1A05A01E3610}" type="presParOf" srcId="{D916EF7B-8101-4570-8D0E-EFD7ABD60C1E}" destId="{D66EE81F-D3D4-4920-A6E5-5D571F9435EE}" srcOrd="2" destOrd="0" presId="urn:microsoft.com/office/officeart/2005/8/layout/pList1"/>
    <dgm:cxn modelId="{33908060-2815-4A3E-B199-1F9AC99B7B9C}" type="presParOf" srcId="{D66EE81F-D3D4-4920-A6E5-5D571F9435EE}" destId="{D7B459A1-F199-4B40-B966-3EB80BC153F2}" srcOrd="0" destOrd="0" presId="urn:microsoft.com/office/officeart/2005/8/layout/pList1"/>
    <dgm:cxn modelId="{17050538-D4F9-4498-A88A-D1D4F32EEC7B}" type="presParOf" srcId="{D66EE81F-D3D4-4920-A6E5-5D571F9435EE}" destId="{BBF3B213-9F30-49B8-A686-25BCEE319769}" srcOrd="1" destOrd="0" presId="urn:microsoft.com/office/officeart/2005/8/layout/pList1"/>
    <dgm:cxn modelId="{A74FCFB2-69F9-4D5A-9BFE-53197626B90B}" type="presParOf" srcId="{D916EF7B-8101-4570-8D0E-EFD7ABD60C1E}" destId="{E53E8535-7D6B-4468-9A75-EE2EB88C0360}" srcOrd="3" destOrd="0" presId="urn:microsoft.com/office/officeart/2005/8/layout/pList1"/>
    <dgm:cxn modelId="{193AB88D-5E98-4D97-9998-7B7E390FE637}" type="presParOf" srcId="{D916EF7B-8101-4570-8D0E-EFD7ABD60C1E}" destId="{B9025D8A-4159-4E6D-A849-BA122744E4E9}" srcOrd="4" destOrd="0" presId="urn:microsoft.com/office/officeart/2005/8/layout/pList1"/>
    <dgm:cxn modelId="{2BE3543D-A503-4A57-AD9C-EE8491396B44}" type="presParOf" srcId="{B9025D8A-4159-4E6D-A849-BA122744E4E9}" destId="{ED24C483-5F2A-4A01-8E7E-54F8435F9D6C}" srcOrd="0" destOrd="0" presId="urn:microsoft.com/office/officeart/2005/8/layout/pList1"/>
    <dgm:cxn modelId="{B3097B91-875D-4A02-ABE5-DE951D0116D3}" type="presParOf" srcId="{B9025D8A-4159-4E6D-A849-BA122744E4E9}" destId="{C376C1FF-1769-4ABC-BB28-1A0B85CB186E}" srcOrd="1" destOrd="0" presId="urn:microsoft.com/office/officeart/2005/8/layout/pList1"/>
    <dgm:cxn modelId="{3674C9B2-71E7-47C7-9DDB-61CDEE902597}" type="presParOf" srcId="{D916EF7B-8101-4570-8D0E-EFD7ABD60C1E}" destId="{06E090AE-8C72-4B00-9D92-EBD842502602}" srcOrd="5" destOrd="0" presId="urn:microsoft.com/office/officeart/2005/8/layout/pList1"/>
    <dgm:cxn modelId="{4D3C6001-93DD-4092-AC26-48265E772E33}" type="presParOf" srcId="{D916EF7B-8101-4570-8D0E-EFD7ABD60C1E}" destId="{DCB30A32-61E0-4DB8-A535-887A46088543}" srcOrd="6" destOrd="0" presId="urn:microsoft.com/office/officeart/2005/8/layout/pList1"/>
    <dgm:cxn modelId="{65DDBDFE-E33F-446F-9908-BE9E9FB968FE}" type="presParOf" srcId="{DCB30A32-61E0-4DB8-A535-887A46088543}" destId="{9E02DA59-C8A6-4D98-B20D-9A01387C5B60}" srcOrd="0" destOrd="0" presId="urn:microsoft.com/office/officeart/2005/8/layout/pList1"/>
    <dgm:cxn modelId="{CB92218A-7A4E-4332-A1E7-A1D29BC0BE36}" type="presParOf" srcId="{DCB30A32-61E0-4DB8-A535-887A46088543}" destId="{ED032E9F-29F8-4444-AB3D-985644D1F597}" srcOrd="1" destOrd="0" presId="urn:microsoft.com/office/officeart/2005/8/layout/pList1"/>
    <dgm:cxn modelId="{FB8ED1F5-CC8A-4995-8C41-000365110691}" type="presParOf" srcId="{D916EF7B-8101-4570-8D0E-EFD7ABD60C1E}" destId="{554187F8-598D-4C87-B770-3C1253C12E76}" srcOrd="7" destOrd="0" presId="urn:microsoft.com/office/officeart/2005/8/layout/pList1"/>
    <dgm:cxn modelId="{55CAA6F8-F019-48F5-B794-D6CFCBE3219C}" type="presParOf" srcId="{D916EF7B-8101-4570-8D0E-EFD7ABD60C1E}" destId="{57C0131F-B458-44A3-AA5E-1931221F6332}" srcOrd="8" destOrd="0" presId="urn:microsoft.com/office/officeart/2005/8/layout/pList1"/>
    <dgm:cxn modelId="{0C84D33F-5469-440E-9CF8-3E87DEE4114D}" type="presParOf" srcId="{57C0131F-B458-44A3-AA5E-1931221F6332}" destId="{CD4FE2E2-FF75-414D-893F-73BE82D84564}" srcOrd="0" destOrd="0" presId="urn:microsoft.com/office/officeart/2005/8/layout/pList1"/>
    <dgm:cxn modelId="{78484120-53B6-4505-AD06-0B3386248274}" type="presParOf" srcId="{57C0131F-B458-44A3-AA5E-1931221F6332}" destId="{8E8C73ED-D753-4461-93E5-3EAE48891C18}" srcOrd="1" destOrd="0" presId="urn:microsoft.com/office/officeart/2005/8/layout/pList1"/>
    <dgm:cxn modelId="{D8ED3F7E-A9D0-4DBC-B4F4-2091BEA5AF19}" type="presParOf" srcId="{D916EF7B-8101-4570-8D0E-EFD7ABD60C1E}" destId="{7022A244-5F33-4B7F-9838-8BDF51E62364}" srcOrd="9" destOrd="0" presId="urn:microsoft.com/office/officeart/2005/8/layout/pList1"/>
    <dgm:cxn modelId="{48DFEB56-8C56-46BB-A90E-4C294A70FFE3}" type="presParOf" srcId="{D916EF7B-8101-4570-8D0E-EFD7ABD60C1E}" destId="{5254A08D-DFD1-4118-BEA3-AA53C603E1CA}" srcOrd="10" destOrd="0" presId="urn:microsoft.com/office/officeart/2005/8/layout/pList1"/>
    <dgm:cxn modelId="{9F488112-3414-47EA-AF2C-8D5B317176F3}" type="presParOf" srcId="{5254A08D-DFD1-4118-BEA3-AA53C603E1CA}" destId="{5C805EAE-582C-457A-9BFD-FD8D18CDEB2D}" srcOrd="0" destOrd="0" presId="urn:microsoft.com/office/officeart/2005/8/layout/pList1"/>
    <dgm:cxn modelId="{4B804EB5-0C3E-41F7-87E2-5700D8414A17}" type="presParOf" srcId="{5254A08D-DFD1-4118-BEA3-AA53C603E1CA}" destId="{AEA20D63-A751-45DD-B12B-34385FBC99F0}" srcOrd="1" destOrd="0" presId="urn:microsoft.com/office/officeart/2005/8/layout/pList1"/>
    <dgm:cxn modelId="{CC909D43-EC8B-40A8-BC0A-D225BB07E3EC}" type="presParOf" srcId="{D916EF7B-8101-4570-8D0E-EFD7ABD60C1E}" destId="{AB82E104-32E9-4842-B060-C8FB7A6C6D07}" srcOrd="11" destOrd="0" presId="urn:microsoft.com/office/officeart/2005/8/layout/pList1"/>
    <dgm:cxn modelId="{18D5C1EB-6429-44F2-97D3-E052A1179668}" type="presParOf" srcId="{D916EF7B-8101-4570-8D0E-EFD7ABD60C1E}" destId="{57F21EFC-B700-4575-B110-DC6BEA90D91C}" srcOrd="12" destOrd="0" presId="urn:microsoft.com/office/officeart/2005/8/layout/pList1"/>
    <dgm:cxn modelId="{083B9340-98B8-4661-A186-5C9DA1274B15}" type="presParOf" srcId="{57F21EFC-B700-4575-B110-DC6BEA90D91C}" destId="{FE25AE55-0D17-47D3-8D03-487749316361}" srcOrd="0" destOrd="0" presId="urn:microsoft.com/office/officeart/2005/8/layout/pList1"/>
    <dgm:cxn modelId="{90ECA5DB-DD27-49A3-A407-9F86F5A3ECFC}" type="presParOf" srcId="{57F21EFC-B700-4575-B110-DC6BEA90D91C}" destId="{6750980C-51E5-4015-96F3-0A4199280036}" srcOrd="1" destOrd="0" presId="urn:microsoft.com/office/officeart/2005/8/layout/pList1"/>
    <dgm:cxn modelId="{F5280D36-B021-42FC-8CF7-0BB341F6D660}" type="presParOf" srcId="{D916EF7B-8101-4570-8D0E-EFD7ABD60C1E}" destId="{35FACDE2-8A41-4882-BEFF-171221E47550}" srcOrd="13" destOrd="0" presId="urn:microsoft.com/office/officeart/2005/8/layout/pList1"/>
    <dgm:cxn modelId="{E356C60D-284D-4F45-B64D-520BABECF78D}" type="presParOf" srcId="{D916EF7B-8101-4570-8D0E-EFD7ABD60C1E}" destId="{EA806650-C36E-40F6-9619-647C69AED526}" srcOrd="14" destOrd="0" presId="urn:microsoft.com/office/officeart/2005/8/layout/pList1"/>
    <dgm:cxn modelId="{35AE7C40-02E7-475B-8A6B-2B7A2A186A71}" type="presParOf" srcId="{EA806650-C36E-40F6-9619-647C69AED526}" destId="{A5F98898-EF43-4332-89FB-3FE85BAE466F}" srcOrd="0" destOrd="0" presId="urn:microsoft.com/office/officeart/2005/8/layout/pList1"/>
    <dgm:cxn modelId="{E43F3DFF-01B3-4B1B-A1BB-45E80FE57932}" type="presParOf" srcId="{EA806650-C36E-40F6-9619-647C69AED526}" destId="{A5AE9FD9-1847-44E4-B685-536DEB83693F}" srcOrd="1" destOrd="0" presId="urn:microsoft.com/office/officeart/2005/8/layout/pList1"/>
    <dgm:cxn modelId="{E0A00836-9166-4A18-B871-21671861436F}" type="presParOf" srcId="{D916EF7B-8101-4570-8D0E-EFD7ABD60C1E}" destId="{4120B634-F222-4048-9359-0C4405146E83}" srcOrd="15" destOrd="0" presId="urn:microsoft.com/office/officeart/2005/8/layout/pList1"/>
    <dgm:cxn modelId="{0F9AD381-40CC-4013-B828-82E94FB41091}" type="presParOf" srcId="{D916EF7B-8101-4570-8D0E-EFD7ABD60C1E}" destId="{19A0EB76-8F49-4E07-9BCA-F051C5FE685F}" srcOrd="16" destOrd="0" presId="urn:microsoft.com/office/officeart/2005/8/layout/pList1"/>
    <dgm:cxn modelId="{55F93B26-2FAF-4B37-BD4C-CE44ABD504AA}" type="presParOf" srcId="{19A0EB76-8F49-4E07-9BCA-F051C5FE685F}" destId="{4856A4CA-53D6-45D8-B45E-C89FD9516CD9}" srcOrd="0" destOrd="0" presId="urn:microsoft.com/office/officeart/2005/8/layout/pList1"/>
    <dgm:cxn modelId="{8033F6FE-5072-4BDE-AD89-A5668EFFC544}" type="presParOf" srcId="{19A0EB76-8F49-4E07-9BCA-F051C5FE685F}" destId="{2184B8ED-46B8-4801-8E49-810C27725EBB}" srcOrd="1" destOrd="0" presId="urn:microsoft.com/office/officeart/2005/8/layout/pList1"/>
    <dgm:cxn modelId="{904D1C5D-380A-46CA-A866-AA01624B7272}" type="presParOf" srcId="{D916EF7B-8101-4570-8D0E-EFD7ABD60C1E}" destId="{69D6BB19-5408-4D67-BFB7-3AEBD2ED81F2}" srcOrd="17" destOrd="0" presId="urn:microsoft.com/office/officeart/2005/8/layout/pList1"/>
    <dgm:cxn modelId="{12EF7A39-A84B-42CB-B959-9A78D913DDE9}" type="presParOf" srcId="{D916EF7B-8101-4570-8D0E-EFD7ABD60C1E}" destId="{761ED06E-0758-49F2-B6C3-5C3367243A14}" srcOrd="18" destOrd="0" presId="urn:microsoft.com/office/officeart/2005/8/layout/pList1"/>
    <dgm:cxn modelId="{74B47BC7-90D1-4CBD-86C9-7A9A0F8D5D12}" type="presParOf" srcId="{761ED06E-0758-49F2-B6C3-5C3367243A14}" destId="{83FE2856-1519-4AEB-892D-6F25E11F4A7B}" srcOrd="0" destOrd="0" presId="urn:microsoft.com/office/officeart/2005/8/layout/pList1"/>
    <dgm:cxn modelId="{FA2B0FC0-4BC5-48D0-8B07-5EBBFBBF13FB}" type="presParOf" srcId="{761ED06E-0758-49F2-B6C3-5C3367243A14}" destId="{F7FAA7BA-FA9A-4345-AA91-003BC1F4F0E7}" srcOrd="1" destOrd="0" presId="urn:microsoft.com/office/officeart/2005/8/layout/pList1"/>
    <dgm:cxn modelId="{F0A5E78F-BF56-4671-B9CF-47F6BDB478F9}" type="presParOf" srcId="{D916EF7B-8101-4570-8D0E-EFD7ABD60C1E}" destId="{EF068D39-9488-4290-A0AD-DF53DBBEB5DB}" srcOrd="19" destOrd="0" presId="urn:microsoft.com/office/officeart/2005/8/layout/pList1"/>
    <dgm:cxn modelId="{51730BC7-7267-4D96-A771-5F57F21B7BC7}" type="presParOf" srcId="{D916EF7B-8101-4570-8D0E-EFD7ABD60C1E}" destId="{455954A7-E728-47DF-B555-FD2F7D2AEF69}" srcOrd="20" destOrd="0" presId="urn:microsoft.com/office/officeart/2005/8/layout/pList1"/>
    <dgm:cxn modelId="{FB08205A-4C29-4EEA-97FD-31AEB9CE350D}" type="presParOf" srcId="{455954A7-E728-47DF-B555-FD2F7D2AEF69}" destId="{76B48448-3961-4243-98F2-D1A05A93DBEA}" srcOrd="0" destOrd="0" presId="urn:microsoft.com/office/officeart/2005/8/layout/pList1"/>
    <dgm:cxn modelId="{4C9D8BC4-A059-43AC-B9A0-DE3A14967C7B}" type="presParOf" srcId="{455954A7-E728-47DF-B555-FD2F7D2AEF69}" destId="{3E5605E6-E55B-4696-BDA1-0DA4ED6E6087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0B89DD-80B2-4A2B-B5C6-5F903806937F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7097F00-B172-4FDA-8BBA-93FD7BE80516}">
      <dgm:prSet phldrT="[Текст]"/>
      <dgm:spPr/>
      <dgm:t>
        <a:bodyPr/>
        <a:lstStyle/>
        <a:p>
          <a:r>
            <a:rPr lang="kk-KZ" dirty="0" smtClean="0"/>
            <a:t>1</a:t>
          </a:r>
          <a:endParaRPr lang="ru-RU" dirty="0"/>
        </a:p>
      </dgm:t>
    </dgm:pt>
    <dgm:pt modelId="{2913C5DF-7AD4-42FD-B7DD-767F20F29055}" type="parTrans" cxnId="{635AD737-7034-4523-8BE8-EACCBC0F85C4}">
      <dgm:prSet/>
      <dgm:spPr/>
      <dgm:t>
        <a:bodyPr/>
        <a:lstStyle/>
        <a:p>
          <a:endParaRPr lang="ru-RU"/>
        </a:p>
      </dgm:t>
    </dgm:pt>
    <dgm:pt modelId="{72B7AF30-6355-4549-A351-CF7B02048C7C}" type="sibTrans" cxnId="{635AD737-7034-4523-8BE8-EACCBC0F85C4}">
      <dgm:prSet/>
      <dgm:spPr/>
      <dgm:t>
        <a:bodyPr/>
        <a:lstStyle/>
        <a:p>
          <a:endParaRPr lang="ru-RU"/>
        </a:p>
      </dgm:t>
    </dgm:pt>
    <dgm:pt modelId="{5D4015FA-4101-4045-BCB7-CE19BAB0FEF1}">
      <dgm:prSet phldrT="[Текст]"/>
      <dgm:spPr/>
      <dgm:t>
        <a:bodyPr/>
        <a:lstStyle/>
        <a:p>
          <a:r>
            <a:rPr lang="kk-KZ" dirty="0" smtClean="0"/>
            <a:t>2</a:t>
          </a:r>
          <a:endParaRPr lang="ru-RU" dirty="0"/>
        </a:p>
      </dgm:t>
    </dgm:pt>
    <dgm:pt modelId="{79906F26-415A-4051-89FA-77FE01A1320E}" type="parTrans" cxnId="{2C294DDC-6113-4EEC-B012-8C62B2955C9B}">
      <dgm:prSet/>
      <dgm:spPr/>
      <dgm:t>
        <a:bodyPr/>
        <a:lstStyle/>
        <a:p>
          <a:endParaRPr lang="ru-RU"/>
        </a:p>
      </dgm:t>
    </dgm:pt>
    <dgm:pt modelId="{25C01C0B-4748-4450-8B4A-1AD873988CBE}" type="sibTrans" cxnId="{2C294DDC-6113-4EEC-B012-8C62B2955C9B}">
      <dgm:prSet/>
      <dgm:spPr/>
      <dgm:t>
        <a:bodyPr/>
        <a:lstStyle/>
        <a:p>
          <a:endParaRPr lang="ru-RU"/>
        </a:p>
      </dgm:t>
    </dgm:pt>
    <dgm:pt modelId="{9E0B327A-F53B-43FE-B173-440B9FF9C390}">
      <dgm:prSet phldrT="[Текст]"/>
      <dgm:spPr/>
      <dgm:t>
        <a:bodyPr/>
        <a:lstStyle/>
        <a:p>
          <a:r>
            <a:rPr lang="kk-KZ" dirty="0" smtClean="0"/>
            <a:t>3</a:t>
          </a:r>
          <a:endParaRPr lang="ru-RU" dirty="0"/>
        </a:p>
      </dgm:t>
    </dgm:pt>
    <dgm:pt modelId="{A89784C1-BC66-4FED-8922-1E95975EAC84}" type="parTrans" cxnId="{5D95E96A-450F-4F1C-B3EB-3289C8789E15}">
      <dgm:prSet/>
      <dgm:spPr/>
      <dgm:t>
        <a:bodyPr/>
        <a:lstStyle/>
        <a:p>
          <a:endParaRPr lang="ru-RU"/>
        </a:p>
      </dgm:t>
    </dgm:pt>
    <dgm:pt modelId="{0CCE5080-4844-4735-A99A-5DF38CB08558}" type="sibTrans" cxnId="{5D95E96A-450F-4F1C-B3EB-3289C8789E15}">
      <dgm:prSet/>
      <dgm:spPr/>
      <dgm:t>
        <a:bodyPr/>
        <a:lstStyle/>
        <a:p>
          <a:endParaRPr lang="ru-RU"/>
        </a:p>
      </dgm:t>
    </dgm:pt>
    <dgm:pt modelId="{76351C6D-880A-4FF7-A39C-74C3E5464B4A}">
      <dgm:prSet phldrT="[Текст]"/>
      <dgm:spPr/>
      <dgm:t>
        <a:bodyPr/>
        <a:lstStyle/>
        <a:p>
          <a:r>
            <a:rPr lang="kk-KZ" dirty="0" smtClean="0"/>
            <a:t>4</a:t>
          </a:r>
          <a:endParaRPr lang="ru-RU" dirty="0"/>
        </a:p>
      </dgm:t>
    </dgm:pt>
    <dgm:pt modelId="{ACB1FF02-B929-41CB-82D5-AFF500F4C6EB}" type="parTrans" cxnId="{CE9F4AEA-351E-419C-9C4D-EA804CCB3B83}">
      <dgm:prSet/>
      <dgm:spPr/>
      <dgm:t>
        <a:bodyPr/>
        <a:lstStyle/>
        <a:p>
          <a:endParaRPr lang="ru-RU"/>
        </a:p>
      </dgm:t>
    </dgm:pt>
    <dgm:pt modelId="{F0E36F61-2FDD-4A42-ADA7-51F615BC7511}" type="sibTrans" cxnId="{CE9F4AEA-351E-419C-9C4D-EA804CCB3B83}">
      <dgm:prSet/>
      <dgm:spPr/>
      <dgm:t>
        <a:bodyPr/>
        <a:lstStyle/>
        <a:p>
          <a:endParaRPr lang="ru-RU"/>
        </a:p>
      </dgm:t>
    </dgm:pt>
    <dgm:pt modelId="{78C2039B-1A20-4CAC-8EB8-AB0FA98E4AA3}">
      <dgm:prSet/>
      <dgm:spPr/>
      <dgm:t>
        <a:bodyPr/>
        <a:lstStyle/>
        <a:p>
          <a:r>
            <a:rPr lang="kk-KZ" dirty="0" smtClean="0"/>
            <a:t>5</a:t>
          </a:r>
          <a:endParaRPr lang="ru-RU" dirty="0"/>
        </a:p>
      </dgm:t>
    </dgm:pt>
    <dgm:pt modelId="{5CFACC3B-54D0-48C3-9E68-08F81B41078E}" type="parTrans" cxnId="{067B6907-D1BD-4B8D-A969-38563DB4B6E4}">
      <dgm:prSet/>
      <dgm:spPr/>
      <dgm:t>
        <a:bodyPr/>
        <a:lstStyle/>
        <a:p>
          <a:endParaRPr lang="ru-RU"/>
        </a:p>
      </dgm:t>
    </dgm:pt>
    <dgm:pt modelId="{E15003C5-4906-4DEF-9C2A-8A0591897D86}" type="sibTrans" cxnId="{067B6907-D1BD-4B8D-A969-38563DB4B6E4}">
      <dgm:prSet/>
      <dgm:spPr/>
      <dgm:t>
        <a:bodyPr/>
        <a:lstStyle/>
        <a:p>
          <a:endParaRPr lang="ru-RU"/>
        </a:p>
      </dgm:t>
    </dgm:pt>
    <dgm:pt modelId="{4812A5D8-4411-467D-9685-DC537DAB84D8}">
      <dgm:prSet/>
      <dgm:spPr/>
      <dgm:t>
        <a:bodyPr/>
        <a:lstStyle/>
        <a:p>
          <a:r>
            <a:rPr lang="kk-KZ" dirty="0" smtClean="0"/>
            <a:t>6</a:t>
          </a:r>
          <a:endParaRPr lang="ru-RU" dirty="0"/>
        </a:p>
      </dgm:t>
    </dgm:pt>
    <dgm:pt modelId="{177501EE-4571-4C49-A3D6-076544456644}" type="parTrans" cxnId="{1A1588C8-05BD-4548-86F4-D443E14ACD15}">
      <dgm:prSet/>
      <dgm:spPr/>
      <dgm:t>
        <a:bodyPr/>
        <a:lstStyle/>
        <a:p>
          <a:endParaRPr lang="ru-RU"/>
        </a:p>
      </dgm:t>
    </dgm:pt>
    <dgm:pt modelId="{0C63943F-EF6C-4E39-ACC3-7132BB4952CB}" type="sibTrans" cxnId="{1A1588C8-05BD-4548-86F4-D443E14ACD15}">
      <dgm:prSet/>
      <dgm:spPr/>
      <dgm:t>
        <a:bodyPr/>
        <a:lstStyle/>
        <a:p>
          <a:endParaRPr lang="ru-RU"/>
        </a:p>
      </dgm:t>
    </dgm:pt>
    <dgm:pt modelId="{CE601ACD-21BE-4D37-89E7-A16E895D5870}">
      <dgm:prSet/>
      <dgm:spPr/>
      <dgm:t>
        <a:bodyPr/>
        <a:lstStyle/>
        <a:p>
          <a:r>
            <a:rPr lang="kk-KZ" dirty="0" smtClean="0"/>
            <a:t>7</a:t>
          </a:r>
          <a:endParaRPr lang="ru-RU" dirty="0"/>
        </a:p>
      </dgm:t>
    </dgm:pt>
    <dgm:pt modelId="{DC2BB710-E374-4382-9503-04263728D3AF}" type="parTrans" cxnId="{E5E5000D-BD0B-41FB-A9B9-542086C9149A}">
      <dgm:prSet/>
      <dgm:spPr/>
      <dgm:t>
        <a:bodyPr/>
        <a:lstStyle/>
        <a:p>
          <a:endParaRPr lang="ru-RU"/>
        </a:p>
      </dgm:t>
    </dgm:pt>
    <dgm:pt modelId="{5AFDB5E4-8643-4DBC-83BE-E07B4C33A6A1}" type="sibTrans" cxnId="{E5E5000D-BD0B-41FB-A9B9-542086C9149A}">
      <dgm:prSet/>
      <dgm:spPr/>
      <dgm:t>
        <a:bodyPr/>
        <a:lstStyle/>
        <a:p>
          <a:endParaRPr lang="ru-RU"/>
        </a:p>
      </dgm:t>
    </dgm:pt>
    <dgm:pt modelId="{89125911-6083-4D03-A322-8AD4BC5FBFFF}">
      <dgm:prSet/>
      <dgm:spPr/>
      <dgm:t>
        <a:bodyPr/>
        <a:lstStyle/>
        <a:p>
          <a:r>
            <a:rPr lang="kk-KZ" dirty="0" smtClean="0"/>
            <a:t>8</a:t>
          </a:r>
          <a:endParaRPr lang="ru-RU" dirty="0"/>
        </a:p>
      </dgm:t>
    </dgm:pt>
    <dgm:pt modelId="{852F621F-ACCD-4F58-8A66-6DC45350523B}" type="parTrans" cxnId="{DD65B302-C6A3-43F8-A796-D5AB5B97DDD2}">
      <dgm:prSet/>
      <dgm:spPr/>
      <dgm:t>
        <a:bodyPr/>
        <a:lstStyle/>
        <a:p>
          <a:endParaRPr lang="ru-RU"/>
        </a:p>
      </dgm:t>
    </dgm:pt>
    <dgm:pt modelId="{F493C6FC-30C2-4A51-9193-6E580901A615}" type="sibTrans" cxnId="{DD65B302-C6A3-43F8-A796-D5AB5B97DDD2}">
      <dgm:prSet/>
      <dgm:spPr/>
      <dgm:t>
        <a:bodyPr/>
        <a:lstStyle/>
        <a:p>
          <a:endParaRPr lang="ru-RU"/>
        </a:p>
      </dgm:t>
    </dgm:pt>
    <dgm:pt modelId="{FEF610D6-00D7-4585-BF7E-1A74B4D4D905}">
      <dgm:prSet/>
      <dgm:spPr/>
      <dgm:t>
        <a:bodyPr/>
        <a:lstStyle/>
        <a:p>
          <a:r>
            <a:rPr lang="kk-KZ" dirty="0" smtClean="0"/>
            <a:t>9</a:t>
          </a:r>
          <a:endParaRPr lang="ru-RU" dirty="0"/>
        </a:p>
      </dgm:t>
    </dgm:pt>
    <dgm:pt modelId="{0FC5161E-AB2B-4652-A212-C08A686EDFE2}" type="parTrans" cxnId="{732CD1CD-1307-4E82-B8D6-C3E78B6DC696}">
      <dgm:prSet/>
      <dgm:spPr/>
      <dgm:t>
        <a:bodyPr/>
        <a:lstStyle/>
        <a:p>
          <a:endParaRPr lang="ru-RU"/>
        </a:p>
      </dgm:t>
    </dgm:pt>
    <dgm:pt modelId="{26734C5B-C85D-4332-82A2-896A58132599}" type="sibTrans" cxnId="{732CD1CD-1307-4E82-B8D6-C3E78B6DC696}">
      <dgm:prSet/>
      <dgm:spPr/>
      <dgm:t>
        <a:bodyPr/>
        <a:lstStyle/>
        <a:p>
          <a:endParaRPr lang="ru-RU"/>
        </a:p>
      </dgm:t>
    </dgm:pt>
    <dgm:pt modelId="{78FE83F0-2FA7-4DEC-89EC-437CA9A98B6E}">
      <dgm:prSet/>
      <dgm:spPr/>
      <dgm:t>
        <a:bodyPr/>
        <a:lstStyle/>
        <a:p>
          <a:r>
            <a:rPr lang="kk-KZ" dirty="0" smtClean="0"/>
            <a:t>10</a:t>
          </a:r>
          <a:endParaRPr lang="ru-RU" dirty="0"/>
        </a:p>
      </dgm:t>
    </dgm:pt>
    <dgm:pt modelId="{C0CA1D9F-4ABD-4E14-894C-4D3003BC54E4}" type="parTrans" cxnId="{2AC7FECA-6883-4E1E-8F6F-12DC71FAAABE}">
      <dgm:prSet/>
      <dgm:spPr/>
      <dgm:t>
        <a:bodyPr/>
        <a:lstStyle/>
        <a:p>
          <a:endParaRPr lang="ru-RU"/>
        </a:p>
      </dgm:t>
    </dgm:pt>
    <dgm:pt modelId="{00DC2607-91B2-4515-A2D9-77C76FB73FFA}" type="sibTrans" cxnId="{2AC7FECA-6883-4E1E-8F6F-12DC71FAAABE}">
      <dgm:prSet/>
      <dgm:spPr/>
      <dgm:t>
        <a:bodyPr/>
        <a:lstStyle/>
        <a:p>
          <a:endParaRPr lang="ru-RU"/>
        </a:p>
      </dgm:t>
    </dgm:pt>
    <dgm:pt modelId="{30195EB3-2DDD-4B11-8553-A5F737D23EEE}">
      <dgm:prSet/>
      <dgm:spPr/>
      <dgm:t>
        <a:bodyPr/>
        <a:lstStyle/>
        <a:p>
          <a:r>
            <a:rPr lang="kk-KZ" dirty="0" smtClean="0"/>
            <a:t>11</a:t>
          </a:r>
          <a:endParaRPr lang="ru-RU" dirty="0"/>
        </a:p>
      </dgm:t>
    </dgm:pt>
    <dgm:pt modelId="{5E419B30-08B4-4D8A-8DEA-A2684DB5723E}" type="parTrans" cxnId="{C6D31B43-43AF-4007-B936-2615D34E39CD}">
      <dgm:prSet/>
      <dgm:spPr/>
      <dgm:t>
        <a:bodyPr/>
        <a:lstStyle/>
        <a:p>
          <a:endParaRPr lang="ru-RU"/>
        </a:p>
      </dgm:t>
    </dgm:pt>
    <dgm:pt modelId="{430558BD-4446-4B27-8C0C-F62846958E4C}" type="sibTrans" cxnId="{C6D31B43-43AF-4007-B936-2615D34E39CD}">
      <dgm:prSet/>
      <dgm:spPr/>
      <dgm:t>
        <a:bodyPr/>
        <a:lstStyle/>
        <a:p>
          <a:endParaRPr lang="ru-RU"/>
        </a:p>
      </dgm:t>
    </dgm:pt>
    <dgm:pt modelId="{D916EF7B-8101-4570-8D0E-EFD7ABD60C1E}" type="pres">
      <dgm:prSet presAssocID="{010B89DD-80B2-4A2B-B5C6-5F90380693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BBE760-47B3-4A56-8199-23C0BF2A109D}" type="pres">
      <dgm:prSet presAssocID="{D7097F00-B172-4FDA-8BBA-93FD7BE80516}" presName="compNode" presStyleCnt="0"/>
      <dgm:spPr/>
    </dgm:pt>
    <dgm:pt modelId="{580CB8EA-878F-4140-8510-02A1142145CC}" type="pres">
      <dgm:prSet presAssocID="{D7097F00-B172-4FDA-8BBA-93FD7BE80516}" presName="pictRect" presStyleLbl="node1" presStyleIdx="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A106C0F-8B5C-4B8F-8785-0843C508372B}" type="pres">
      <dgm:prSet presAssocID="{D7097F00-B172-4FDA-8BBA-93FD7BE80516}" presName="textRect" presStyleLbl="revTx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9D8EA-FA7A-4588-ABC6-368B52E6715C}" type="pres">
      <dgm:prSet presAssocID="{72B7AF30-6355-4549-A351-CF7B02048C7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66EE81F-D3D4-4920-A6E5-5D571F9435EE}" type="pres">
      <dgm:prSet presAssocID="{5D4015FA-4101-4045-BCB7-CE19BAB0FEF1}" presName="compNode" presStyleCnt="0"/>
      <dgm:spPr/>
    </dgm:pt>
    <dgm:pt modelId="{D7B459A1-F199-4B40-B966-3EB80BC153F2}" type="pres">
      <dgm:prSet presAssocID="{5D4015FA-4101-4045-BCB7-CE19BAB0FEF1}" presName="pictRect" presStyleLbl="node1" presStyleIdx="1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BBF3B213-9F30-49B8-A686-25BCEE319769}" type="pres">
      <dgm:prSet presAssocID="{5D4015FA-4101-4045-BCB7-CE19BAB0FEF1}" presName="textRect" presStyleLbl="revTx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E8535-7D6B-4468-9A75-EE2EB88C0360}" type="pres">
      <dgm:prSet presAssocID="{25C01C0B-4748-4450-8B4A-1AD873988CB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9025D8A-4159-4E6D-A849-BA122744E4E9}" type="pres">
      <dgm:prSet presAssocID="{9E0B327A-F53B-43FE-B173-440B9FF9C390}" presName="compNode" presStyleCnt="0"/>
      <dgm:spPr/>
    </dgm:pt>
    <dgm:pt modelId="{ED24C483-5F2A-4A01-8E7E-54F8435F9D6C}" type="pres">
      <dgm:prSet presAssocID="{9E0B327A-F53B-43FE-B173-440B9FF9C390}" presName="pictRect" presStyleLbl="node1" presStyleIdx="2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C376C1FF-1769-4ABC-BB28-1A0B85CB186E}" type="pres">
      <dgm:prSet presAssocID="{9E0B327A-F53B-43FE-B173-440B9FF9C390}" presName="textRect" presStyleLbl="revTx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090AE-8C72-4B00-9D92-EBD842502602}" type="pres">
      <dgm:prSet presAssocID="{0CCE5080-4844-4735-A99A-5DF38CB0855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CB30A32-61E0-4DB8-A535-887A46088543}" type="pres">
      <dgm:prSet presAssocID="{76351C6D-880A-4FF7-A39C-74C3E5464B4A}" presName="compNode" presStyleCnt="0"/>
      <dgm:spPr/>
    </dgm:pt>
    <dgm:pt modelId="{9E02DA59-C8A6-4D98-B20D-9A01387C5B60}" type="pres">
      <dgm:prSet presAssocID="{76351C6D-880A-4FF7-A39C-74C3E5464B4A}" presName="pictRect" presStyleLbl="node1" presStyleIdx="3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ED032E9F-29F8-4444-AB3D-985644D1F597}" type="pres">
      <dgm:prSet presAssocID="{76351C6D-880A-4FF7-A39C-74C3E5464B4A}" presName="textRect" presStyleLbl="revTx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187F8-598D-4C87-B770-3C1253C12E76}" type="pres">
      <dgm:prSet presAssocID="{F0E36F61-2FDD-4A42-ADA7-51F615BC751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C0131F-B458-44A3-AA5E-1931221F6332}" type="pres">
      <dgm:prSet presAssocID="{78C2039B-1A20-4CAC-8EB8-AB0FA98E4AA3}" presName="compNode" presStyleCnt="0"/>
      <dgm:spPr/>
    </dgm:pt>
    <dgm:pt modelId="{CD4FE2E2-FF75-414D-893F-73BE82D84564}" type="pres">
      <dgm:prSet presAssocID="{78C2039B-1A20-4CAC-8EB8-AB0FA98E4AA3}" presName="pictRect" presStyleLbl="node1" presStyleIdx="4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8E8C73ED-D753-4461-93E5-3EAE48891C18}" type="pres">
      <dgm:prSet presAssocID="{78C2039B-1A20-4CAC-8EB8-AB0FA98E4AA3}" presName="textRect" presStyleLbl="revTx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2A244-5F33-4B7F-9838-8BDF51E62364}" type="pres">
      <dgm:prSet presAssocID="{E15003C5-4906-4DEF-9C2A-8A0591897D8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254A08D-DFD1-4118-BEA3-AA53C603E1CA}" type="pres">
      <dgm:prSet presAssocID="{4812A5D8-4411-467D-9685-DC537DAB84D8}" presName="compNode" presStyleCnt="0"/>
      <dgm:spPr/>
    </dgm:pt>
    <dgm:pt modelId="{5C805EAE-582C-457A-9BFD-FD8D18CDEB2D}" type="pres">
      <dgm:prSet presAssocID="{4812A5D8-4411-467D-9685-DC537DAB84D8}" presName="pictRect" presStyleLbl="node1" presStyleIdx="5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AEA20D63-A751-45DD-B12B-34385FBC99F0}" type="pres">
      <dgm:prSet presAssocID="{4812A5D8-4411-467D-9685-DC537DAB84D8}" presName="textRect" presStyleLbl="revTx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2E104-32E9-4842-B060-C8FB7A6C6D07}" type="pres">
      <dgm:prSet presAssocID="{0C63943F-EF6C-4E39-ACC3-7132BB4952C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F21EFC-B700-4575-B110-DC6BEA90D91C}" type="pres">
      <dgm:prSet presAssocID="{CE601ACD-21BE-4D37-89E7-A16E895D5870}" presName="compNode" presStyleCnt="0"/>
      <dgm:spPr/>
    </dgm:pt>
    <dgm:pt modelId="{FE25AE55-0D17-47D3-8D03-487749316361}" type="pres">
      <dgm:prSet presAssocID="{CE601ACD-21BE-4D37-89E7-A16E895D5870}" presName="pictRect" presStyleLbl="node1" presStyleIdx="6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6750980C-51E5-4015-96F3-0A4199280036}" type="pres">
      <dgm:prSet presAssocID="{CE601ACD-21BE-4D37-89E7-A16E895D5870}" presName="textRect" presStyleLbl="revTx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ACDE2-8A41-4882-BEFF-171221E47550}" type="pres">
      <dgm:prSet presAssocID="{5AFDB5E4-8643-4DBC-83BE-E07B4C33A6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A806650-C36E-40F6-9619-647C69AED526}" type="pres">
      <dgm:prSet presAssocID="{89125911-6083-4D03-A322-8AD4BC5FBFFF}" presName="compNode" presStyleCnt="0"/>
      <dgm:spPr/>
    </dgm:pt>
    <dgm:pt modelId="{A5F98898-EF43-4332-89FB-3FE85BAE466F}" type="pres">
      <dgm:prSet presAssocID="{89125911-6083-4D03-A322-8AD4BC5FBFFF}" presName="pictRect" presStyleLbl="node1" presStyleIdx="7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sldjump"/>
          </dgm14:cNvPr>
        </a:ext>
      </dgm:extLst>
    </dgm:pt>
    <dgm:pt modelId="{A5AE9FD9-1847-44E4-B685-536DEB83693F}" type="pres">
      <dgm:prSet presAssocID="{89125911-6083-4D03-A322-8AD4BC5FBFFF}" presName="textRect" presStyleLbl="revTx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0B634-F222-4048-9359-0C4405146E83}" type="pres">
      <dgm:prSet presAssocID="{F493C6FC-30C2-4A51-9193-6E580901A61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9A0EB76-8F49-4E07-9BCA-F051C5FE685F}" type="pres">
      <dgm:prSet presAssocID="{FEF610D6-00D7-4585-BF7E-1A74B4D4D905}" presName="compNode" presStyleCnt="0"/>
      <dgm:spPr/>
    </dgm:pt>
    <dgm:pt modelId="{4856A4CA-53D6-45D8-B45E-C89FD9516CD9}" type="pres">
      <dgm:prSet presAssocID="{FEF610D6-00D7-4585-BF7E-1A74B4D4D905}" presName="pictRect" presStyleLbl="node1" presStyleIdx="8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9" action="ppaction://hlinksldjump"/>
          </dgm14:cNvPr>
        </a:ext>
      </dgm:extLst>
    </dgm:pt>
    <dgm:pt modelId="{2184B8ED-46B8-4801-8E49-810C27725EBB}" type="pres">
      <dgm:prSet presAssocID="{FEF610D6-00D7-4585-BF7E-1A74B4D4D905}" presName="textRect" presStyleLbl="revTx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6BB19-5408-4D67-BFB7-3AEBD2ED81F2}" type="pres">
      <dgm:prSet presAssocID="{26734C5B-C85D-4332-82A2-896A5813259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61ED06E-0758-49F2-B6C3-5C3367243A14}" type="pres">
      <dgm:prSet presAssocID="{78FE83F0-2FA7-4DEC-89EC-437CA9A98B6E}" presName="compNode" presStyleCnt="0"/>
      <dgm:spPr/>
    </dgm:pt>
    <dgm:pt modelId="{83FE2856-1519-4AEB-892D-6F25E11F4A7B}" type="pres">
      <dgm:prSet presAssocID="{78FE83F0-2FA7-4DEC-89EC-437CA9A98B6E}" presName="pictRect" presStyleLbl="node1" presStyleIdx="9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0" action="ppaction://hlinksldjump"/>
          </dgm14:cNvPr>
        </a:ext>
      </dgm:extLst>
    </dgm:pt>
    <dgm:pt modelId="{F7FAA7BA-FA9A-4345-AA91-003BC1F4F0E7}" type="pres">
      <dgm:prSet presAssocID="{78FE83F0-2FA7-4DEC-89EC-437CA9A98B6E}" presName="textRect" presStyleLbl="revTx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68D39-9488-4290-A0AD-DF53DBBEB5DB}" type="pres">
      <dgm:prSet presAssocID="{00DC2607-91B2-4515-A2D9-77C76FB73FF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55954A7-E728-47DF-B555-FD2F7D2AEF69}" type="pres">
      <dgm:prSet presAssocID="{30195EB3-2DDD-4B11-8553-A5F737D23EEE}" presName="compNode" presStyleCnt="0"/>
      <dgm:spPr/>
    </dgm:pt>
    <dgm:pt modelId="{76B48448-3961-4243-98F2-D1A05A93DBEA}" type="pres">
      <dgm:prSet presAssocID="{30195EB3-2DDD-4B11-8553-A5F737D23EEE}" presName="pictRect" presStyleLbl="node1" presStyleIdx="1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1" action="ppaction://hlinksldjump"/>
          </dgm14:cNvPr>
        </a:ext>
      </dgm:extLst>
    </dgm:pt>
    <dgm:pt modelId="{3E5605E6-E55B-4696-BDA1-0DA4ED6E6087}" type="pres">
      <dgm:prSet presAssocID="{30195EB3-2DDD-4B11-8553-A5F737D23EEE}" presName="textRect" presStyleLbl="revTx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192EBB-A70C-4AF4-B758-C0BFD6652734}" type="presOf" srcId="{78C2039B-1A20-4CAC-8EB8-AB0FA98E4AA3}" destId="{8E8C73ED-D753-4461-93E5-3EAE48891C18}" srcOrd="0" destOrd="0" presId="urn:microsoft.com/office/officeart/2005/8/layout/pList1"/>
    <dgm:cxn modelId="{7D038E2C-DEEB-48BC-970D-D179B6EF9E06}" type="presOf" srcId="{78FE83F0-2FA7-4DEC-89EC-437CA9A98B6E}" destId="{F7FAA7BA-FA9A-4345-AA91-003BC1F4F0E7}" srcOrd="0" destOrd="0" presId="urn:microsoft.com/office/officeart/2005/8/layout/pList1"/>
    <dgm:cxn modelId="{40FBEC79-F255-4968-87A5-B9DFE3EEDF5F}" type="presOf" srcId="{72B7AF30-6355-4549-A351-CF7B02048C7C}" destId="{AB79D8EA-FA7A-4588-ABC6-368B52E6715C}" srcOrd="0" destOrd="0" presId="urn:microsoft.com/office/officeart/2005/8/layout/pList1"/>
    <dgm:cxn modelId="{5D95E96A-450F-4F1C-B3EB-3289C8789E15}" srcId="{010B89DD-80B2-4A2B-B5C6-5F903806937F}" destId="{9E0B327A-F53B-43FE-B173-440B9FF9C390}" srcOrd="2" destOrd="0" parTransId="{A89784C1-BC66-4FED-8922-1E95975EAC84}" sibTransId="{0CCE5080-4844-4735-A99A-5DF38CB08558}"/>
    <dgm:cxn modelId="{09E96CC2-C227-4126-BEC2-77C0A796E81C}" type="presOf" srcId="{0CCE5080-4844-4735-A99A-5DF38CB08558}" destId="{06E090AE-8C72-4B00-9D92-EBD842502602}" srcOrd="0" destOrd="0" presId="urn:microsoft.com/office/officeart/2005/8/layout/pList1"/>
    <dgm:cxn modelId="{1A1588C8-05BD-4548-86F4-D443E14ACD15}" srcId="{010B89DD-80B2-4A2B-B5C6-5F903806937F}" destId="{4812A5D8-4411-467D-9685-DC537DAB84D8}" srcOrd="5" destOrd="0" parTransId="{177501EE-4571-4C49-A3D6-076544456644}" sibTransId="{0C63943F-EF6C-4E39-ACC3-7132BB4952CB}"/>
    <dgm:cxn modelId="{C6D31B43-43AF-4007-B936-2615D34E39CD}" srcId="{010B89DD-80B2-4A2B-B5C6-5F903806937F}" destId="{30195EB3-2DDD-4B11-8553-A5F737D23EEE}" srcOrd="10" destOrd="0" parTransId="{5E419B30-08B4-4D8A-8DEA-A2684DB5723E}" sibTransId="{430558BD-4446-4B27-8C0C-F62846958E4C}"/>
    <dgm:cxn modelId="{CE9F4AEA-351E-419C-9C4D-EA804CCB3B83}" srcId="{010B89DD-80B2-4A2B-B5C6-5F903806937F}" destId="{76351C6D-880A-4FF7-A39C-74C3E5464B4A}" srcOrd="3" destOrd="0" parTransId="{ACB1FF02-B929-41CB-82D5-AFF500F4C6EB}" sibTransId="{F0E36F61-2FDD-4A42-ADA7-51F615BC7511}"/>
    <dgm:cxn modelId="{1F1AB556-A5AF-4028-BE34-67944A90C9A3}" type="presOf" srcId="{E15003C5-4906-4DEF-9C2A-8A0591897D86}" destId="{7022A244-5F33-4B7F-9838-8BDF51E62364}" srcOrd="0" destOrd="0" presId="urn:microsoft.com/office/officeart/2005/8/layout/pList1"/>
    <dgm:cxn modelId="{DD65B302-C6A3-43F8-A796-D5AB5B97DDD2}" srcId="{010B89DD-80B2-4A2B-B5C6-5F903806937F}" destId="{89125911-6083-4D03-A322-8AD4BC5FBFFF}" srcOrd="7" destOrd="0" parTransId="{852F621F-ACCD-4F58-8A66-6DC45350523B}" sibTransId="{F493C6FC-30C2-4A51-9193-6E580901A615}"/>
    <dgm:cxn modelId="{2C294DDC-6113-4EEC-B012-8C62B2955C9B}" srcId="{010B89DD-80B2-4A2B-B5C6-5F903806937F}" destId="{5D4015FA-4101-4045-BCB7-CE19BAB0FEF1}" srcOrd="1" destOrd="0" parTransId="{79906F26-415A-4051-89FA-77FE01A1320E}" sibTransId="{25C01C0B-4748-4450-8B4A-1AD873988CBE}"/>
    <dgm:cxn modelId="{224CF304-83AD-40E2-8C86-CB78A11004DA}" type="presOf" srcId="{F493C6FC-30C2-4A51-9193-6E580901A615}" destId="{4120B634-F222-4048-9359-0C4405146E83}" srcOrd="0" destOrd="0" presId="urn:microsoft.com/office/officeart/2005/8/layout/pList1"/>
    <dgm:cxn modelId="{635AD737-7034-4523-8BE8-EACCBC0F85C4}" srcId="{010B89DD-80B2-4A2B-B5C6-5F903806937F}" destId="{D7097F00-B172-4FDA-8BBA-93FD7BE80516}" srcOrd="0" destOrd="0" parTransId="{2913C5DF-7AD4-42FD-B7DD-767F20F29055}" sibTransId="{72B7AF30-6355-4549-A351-CF7B02048C7C}"/>
    <dgm:cxn modelId="{4A79DBE7-39D9-495A-A4C7-3D9DD7AEE9AD}" type="presOf" srcId="{89125911-6083-4D03-A322-8AD4BC5FBFFF}" destId="{A5AE9FD9-1847-44E4-B685-536DEB83693F}" srcOrd="0" destOrd="0" presId="urn:microsoft.com/office/officeart/2005/8/layout/pList1"/>
    <dgm:cxn modelId="{7A8BF3F9-94BB-4ADF-9E96-2C3BFA23BD29}" type="presOf" srcId="{00DC2607-91B2-4515-A2D9-77C76FB73FFA}" destId="{EF068D39-9488-4290-A0AD-DF53DBBEB5DB}" srcOrd="0" destOrd="0" presId="urn:microsoft.com/office/officeart/2005/8/layout/pList1"/>
    <dgm:cxn modelId="{4CAC60CD-19D6-44C5-BD89-E582C75346D7}" type="presOf" srcId="{0C63943F-EF6C-4E39-ACC3-7132BB4952CB}" destId="{AB82E104-32E9-4842-B060-C8FB7A6C6D07}" srcOrd="0" destOrd="0" presId="urn:microsoft.com/office/officeart/2005/8/layout/pList1"/>
    <dgm:cxn modelId="{D8E02872-00D1-40A6-AC3C-00E916641290}" type="presOf" srcId="{25C01C0B-4748-4450-8B4A-1AD873988CBE}" destId="{E53E8535-7D6B-4468-9A75-EE2EB88C0360}" srcOrd="0" destOrd="0" presId="urn:microsoft.com/office/officeart/2005/8/layout/pList1"/>
    <dgm:cxn modelId="{067B6907-D1BD-4B8D-A969-38563DB4B6E4}" srcId="{010B89DD-80B2-4A2B-B5C6-5F903806937F}" destId="{78C2039B-1A20-4CAC-8EB8-AB0FA98E4AA3}" srcOrd="4" destOrd="0" parTransId="{5CFACC3B-54D0-48C3-9E68-08F81B41078E}" sibTransId="{E15003C5-4906-4DEF-9C2A-8A0591897D86}"/>
    <dgm:cxn modelId="{2AC7FECA-6883-4E1E-8F6F-12DC71FAAABE}" srcId="{010B89DD-80B2-4A2B-B5C6-5F903806937F}" destId="{78FE83F0-2FA7-4DEC-89EC-437CA9A98B6E}" srcOrd="9" destOrd="0" parTransId="{C0CA1D9F-4ABD-4E14-894C-4D3003BC54E4}" sibTransId="{00DC2607-91B2-4515-A2D9-77C76FB73FFA}"/>
    <dgm:cxn modelId="{E5E5000D-BD0B-41FB-A9B9-542086C9149A}" srcId="{010B89DD-80B2-4A2B-B5C6-5F903806937F}" destId="{CE601ACD-21BE-4D37-89E7-A16E895D5870}" srcOrd="6" destOrd="0" parTransId="{DC2BB710-E374-4382-9503-04263728D3AF}" sibTransId="{5AFDB5E4-8643-4DBC-83BE-E07B4C33A6A1}"/>
    <dgm:cxn modelId="{50B2C922-CA63-4FAE-ADBB-7097E43E0925}" type="presOf" srcId="{9E0B327A-F53B-43FE-B173-440B9FF9C390}" destId="{C376C1FF-1769-4ABC-BB28-1A0B85CB186E}" srcOrd="0" destOrd="0" presId="urn:microsoft.com/office/officeart/2005/8/layout/pList1"/>
    <dgm:cxn modelId="{732CD1CD-1307-4E82-B8D6-C3E78B6DC696}" srcId="{010B89DD-80B2-4A2B-B5C6-5F903806937F}" destId="{FEF610D6-00D7-4585-BF7E-1A74B4D4D905}" srcOrd="8" destOrd="0" parTransId="{0FC5161E-AB2B-4652-A212-C08A686EDFE2}" sibTransId="{26734C5B-C85D-4332-82A2-896A58132599}"/>
    <dgm:cxn modelId="{4D3855FF-7AE3-4900-A9C3-6195DC3297DA}" type="presOf" srcId="{CE601ACD-21BE-4D37-89E7-A16E895D5870}" destId="{6750980C-51E5-4015-96F3-0A4199280036}" srcOrd="0" destOrd="0" presId="urn:microsoft.com/office/officeart/2005/8/layout/pList1"/>
    <dgm:cxn modelId="{1B1798B5-7588-47F1-BC5D-F54001B36F7E}" type="presOf" srcId="{4812A5D8-4411-467D-9685-DC537DAB84D8}" destId="{AEA20D63-A751-45DD-B12B-34385FBC99F0}" srcOrd="0" destOrd="0" presId="urn:microsoft.com/office/officeart/2005/8/layout/pList1"/>
    <dgm:cxn modelId="{3216E0A7-DD1E-4BCF-901B-7B8DFCD96C1E}" type="presOf" srcId="{76351C6D-880A-4FF7-A39C-74C3E5464B4A}" destId="{ED032E9F-29F8-4444-AB3D-985644D1F597}" srcOrd="0" destOrd="0" presId="urn:microsoft.com/office/officeart/2005/8/layout/pList1"/>
    <dgm:cxn modelId="{11F90052-0EEB-48DA-AE9E-E11EA5424FEB}" type="presOf" srcId="{F0E36F61-2FDD-4A42-ADA7-51F615BC7511}" destId="{554187F8-598D-4C87-B770-3C1253C12E76}" srcOrd="0" destOrd="0" presId="urn:microsoft.com/office/officeart/2005/8/layout/pList1"/>
    <dgm:cxn modelId="{1C68C59A-9CAA-4A66-9463-5DCF9434BD86}" type="presOf" srcId="{30195EB3-2DDD-4B11-8553-A5F737D23EEE}" destId="{3E5605E6-E55B-4696-BDA1-0DA4ED6E6087}" srcOrd="0" destOrd="0" presId="urn:microsoft.com/office/officeart/2005/8/layout/pList1"/>
    <dgm:cxn modelId="{F1EAEA7D-8653-4666-A8B9-9C6B841A46FB}" type="presOf" srcId="{5AFDB5E4-8643-4DBC-83BE-E07B4C33A6A1}" destId="{35FACDE2-8A41-4882-BEFF-171221E47550}" srcOrd="0" destOrd="0" presId="urn:microsoft.com/office/officeart/2005/8/layout/pList1"/>
    <dgm:cxn modelId="{28A7E3E4-3CD9-4A2F-B7D4-C5057DC7AC9F}" type="presOf" srcId="{010B89DD-80B2-4A2B-B5C6-5F903806937F}" destId="{D916EF7B-8101-4570-8D0E-EFD7ABD60C1E}" srcOrd="0" destOrd="0" presId="urn:microsoft.com/office/officeart/2005/8/layout/pList1"/>
    <dgm:cxn modelId="{1E11C42B-1FA7-4990-84C5-A656D34C6E10}" type="presOf" srcId="{26734C5B-C85D-4332-82A2-896A58132599}" destId="{69D6BB19-5408-4D67-BFB7-3AEBD2ED81F2}" srcOrd="0" destOrd="0" presId="urn:microsoft.com/office/officeart/2005/8/layout/pList1"/>
    <dgm:cxn modelId="{E420AD4E-A16D-4939-8A6E-C1A3D7F1F5F3}" type="presOf" srcId="{5D4015FA-4101-4045-BCB7-CE19BAB0FEF1}" destId="{BBF3B213-9F30-49B8-A686-25BCEE319769}" srcOrd="0" destOrd="0" presId="urn:microsoft.com/office/officeart/2005/8/layout/pList1"/>
    <dgm:cxn modelId="{CA6420B9-F12E-4CC3-917D-5543D12FA938}" type="presOf" srcId="{D7097F00-B172-4FDA-8BBA-93FD7BE80516}" destId="{9A106C0F-8B5C-4B8F-8785-0843C508372B}" srcOrd="0" destOrd="0" presId="urn:microsoft.com/office/officeart/2005/8/layout/pList1"/>
    <dgm:cxn modelId="{482E9ED5-28B4-4982-8C36-0892F4F21E04}" type="presOf" srcId="{FEF610D6-00D7-4585-BF7E-1A74B4D4D905}" destId="{2184B8ED-46B8-4801-8E49-810C27725EBB}" srcOrd="0" destOrd="0" presId="urn:microsoft.com/office/officeart/2005/8/layout/pList1"/>
    <dgm:cxn modelId="{A39D4BB9-9B96-42BD-9DDB-F9BE6367181C}" type="presParOf" srcId="{D916EF7B-8101-4570-8D0E-EFD7ABD60C1E}" destId="{7EBBE760-47B3-4A56-8199-23C0BF2A109D}" srcOrd="0" destOrd="0" presId="urn:microsoft.com/office/officeart/2005/8/layout/pList1"/>
    <dgm:cxn modelId="{CE722C17-F308-4BCE-9CC1-DB93BF34C1B7}" type="presParOf" srcId="{7EBBE760-47B3-4A56-8199-23C0BF2A109D}" destId="{580CB8EA-878F-4140-8510-02A1142145CC}" srcOrd="0" destOrd="0" presId="urn:microsoft.com/office/officeart/2005/8/layout/pList1"/>
    <dgm:cxn modelId="{4502FC23-9600-46DE-94F1-1D30CAA5E2A6}" type="presParOf" srcId="{7EBBE760-47B3-4A56-8199-23C0BF2A109D}" destId="{9A106C0F-8B5C-4B8F-8785-0843C508372B}" srcOrd="1" destOrd="0" presId="urn:microsoft.com/office/officeart/2005/8/layout/pList1"/>
    <dgm:cxn modelId="{E90E710A-76CF-4E8E-B410-1AE17C4B78F5}" type="presParOf" srcId="{D916EF7B-8101-4570-8D0E-EFD7ABD60C1E}" destId="{AB79D8EA-FA7A-4588-ABC6-368B52E6715C}" srcOrd="1" destOrd="0" presId="urn:microsoft.com/office/officeart/2005/8/layout/pList1"/>
    <dgm:cxn modelId="{7BF6502C-F803-43D8-879D-1A05A01E3610}" type="presParOf" srcId="{D916EF7B-8101-4570-8D0E-EFD7ABD60C1E}" destId="{D66EE81F-D3D4-4920-A6E5-5D571F9435EE}" srcOrd="2" destOrd="0" presId="urn:microsoft.com/office/officeart/2005/8/layout/pList1"/>
    <dgm:cxn modelId="{33908060-2815-4A3E-B199-1F9AC99B7B9C}" type="presParOf" srcId="{D66EE81F-D3D4-4920-A6E5-5D571F9435EE}" destId="{D7B459A1-F199-4B40-B966-3EB80BC153F2}" srcOrd="0" destOrd="0" presId="urn:microsoft.com/office/officeart/2005/8/layout/pList1"/>
    <dgm:cxn modelId="{17050538-D4F9-4498-A88A-D1D4F32EEC7B}" type="presParOf" srcId="{D66EE81F-D3D4-4920-A6E5-5D571F9435EE}" destId="{BBF3B213-9F30-49B8-A686-25BCEE319769}" srcOrd="1" destOrd="0" presId="urn:microsoft.com/office/officeart/2005/8/layout/pList1"/>
    <dgm:cxn modelId="{A74FCFB2-69F9-4D5A-9BFE-53197626B90B}" type="presParOf" srcId="{D916EF7B-8101-4570-8D0E-EFD7ABD60C1E}" destId="{E53E8535-7D6B-4468-9A75-EE2EB88C0360}" srcOrd="3" destOrd="0" presId="urn:microsoft.com/office/officeart/2005/8/layout/pList1"/>
    <dgm:cxn modelId="{193AB88D-5E98-4D97-9998-7B7E390FE637}" type="presParOf" srcId="{D916EF7B-8101-4570-8D0E-EFD7ABD60C1E}" destId="{B9025D8A-4159-4E6D-A849-BA122744E4E9}" srcOrd="4" destOrd="0" presId="urn:microsoft.com/office/officeart/2005/8/layout/pList1"/>
    <dgm:cxn modelId="{2BE3543D-A503-4A57-AD9C-EE8491396B44}" type="presParOf" srcId="{B9025D8A-4159-4E6D-A849-BA122744E4E9}" destId="{ED24C483-5F2A-4A01-8E7E-54F8435F9D6C}" srcOrd="0" destOrd="0" presId="urn:microsoft.com/office/officeart/2005/8/layout/pList1"/>
    <dgm:cxn modelId="{B3097B91-875D-4A02-ABE5-DE951D0116D3}" type="presParOf" srcId="{B9025D8A-4159-4E6D-A849-BA122744E4E9}" destId="{C376C1FF-1769-4ABC-BB28-1A0B85CB186E}" srcOrd="1" destOrd="0" presId="urn:microsoft.com/office/officeart/2005/8/layout/pList1"/>
    <dgm:cxn modelId="{3674C9B2-71E7-47C7-9DDB-61CDEE902597}" type="presParOf" srcId="{D916EF7B-8101-4570-8D0E-EFD7ABD60C1E}" destId="{06E090AE-8C72-4B00-9D92-EBD842502602}" srcOrd="5" destOrd="0" presId="urn:microsoft.com/office/officeart/2005/8/layout/pList1"/>
    <dgm:cxn modelId="{4D3C6001-93DD-4092-AC26-48265E772E33}" type="presParOf" srcId="{D916EF7B-8101-4570-8D0E-EFD7ABD60C1E}" destId="{DCB30A32-61E0-4DB8-A535-887A46088543}" srcOrd="6" destOrd="0" presId="urn:microsoft.com/office/officeart/2005/8/layout/pList1"/>
    <dgm:cxn modelId="{65DDBDFE-E33F-446F-9908-BE9E9FB968FE}" type="presParOf" srcId="{DCB30A32-61E0-4DB8-A535-887A46088543}" destId="{9E02DA59-C8A6-4D98-B20D-9A01387C5B60}" srcOrd="0" destOrd="0" presId="urn:microsoft.com/office/officeart/2005/8/layout/pList1"/>
    <dgm:cxn modelId="{CB92218A-7A4E-4332-A1E7-A1D29BC0BE36}" type="presParOf" srcId="{DCB30A32-61E0-4DB8-A535-887A46088543}" destId="{ED032E9F-29F8-4444-AB3D-985644D1F597}" srcOrd="1" destOrd="0" presId="urn:microsoft.com/office/officeart/2005/8/layout/pList1"/>
    <dgm:cxn modelId="{FB8ED1F5-CC8A-4995-8C41-000365110691}" type="presParOf" srcId="{D916EF7B-8101-4570-8D0E-EFD7ABD60C1E}" destId="{554187F8-598D-4C87-B770-3C1253C12E76}" srcOrd="7" destOrd="0" presId="urn:microsoft.com/office/officeart/2005/8/layout/pList1"/>
    <dgm:cxn modelId="{55CAA6F8-F019-48F5-B794-D6CFCBE3219C}" type="presParOf" srcId="{D916EF7B-8101-4570-8D0E-EFD7ABD60C1E}" destId="{57C0131F-B458-44A3-AA5E-1931221F6332}" srcOrd="8" destOrd="0" presId="urn:microsoft.com/office/officeart/2005/8/layout/pList1"/>
    <dgm:cxn modelId="{0C84D33F-5469-440E-9CF8-3E87DEE4114D}" type="presParOf" srcId="{57C0131F-B458-44A3-AA5E-1931221F6332}" destId="{CD4FE2E2-FF75-414D-893F-73BE82D84564}" srcOrd="0" destOrd="0" presId="urn:microsoft.com/office/officeart/2005/8/layout/pList1"/>
    <dgm:cxn modelId="{78484120-53B6-4505-AD06-0B3386248274}" type="presParOf" srcId="{57C0131F-B458-44A3-AA5E-1931221F6332}" destId="{8E8C73ED-D753-4461-93E5-3EAE48891C18}" srcOrd="1" destOrd="0" presId="urn:microsoft.com/office/officeart/2005/8/layout/pList1"/>
    <dgm:cxn modelId="{D8ED3F7E-A9D0-4DBC-B4F4-2091BEA5AF19}" type="presParOf" srcId="{D916EF7B-8101-4570-8D0E-EFD7ABD60C1E}" destId="{7022A244-5F33-4B7F-9838-8BDF51E62364}" srcOrd="9" destOrd="0" presId="urn:microsoft.com/office/officeart/2005/8/layout/pList1"/>
    <dgm:cxn modelId="{48DFEB56-8C56-46BB-A90E-4C294A70FFE3}" type="presParOf" srcId="{D916EF7B-8101-4570-8D0E-EFD7ABD60C1E}" destId="{5254A08D-DFD1-4118-BEA3-AA53C603E1CA}" srcOrd="10" destOrd="0" presId="urn:microsoft.com/office/officeart/2005/8/layout/pList1"/>
    <dgm:cxn modelId="{9F488112-3414-47EA-AF2C-8D5B317176F3}" type="presParOf" srcId="{5254A08D-DFD1-4118-BEA3-AA53C603E1CA}" destId="{5C805EAE-582C-457A-9BFD-FD8D18CDEB2D}" srcOrd="0" destOrd="0" presId="urn:microsoft.com/office/officeart/2005/8/layout/pList1"/>
    <dgm:cxn modelId="{4B804EB5-0C3E-41F7-87E2-5700D8414A17}" type="presParOf" srcId="{5254A08D-DFD1-4118-BEA3-AA53C603E1CA}" destId="{AEA20D63-A751-45DD-B12B-34385FBC99F0}" srcOrd="1" destOrd="0" presId="urn:microsoft.com/office/officeart/2005/8/layout/pList1"/>
    <dgm:cxn modelId="{CC909D43-EC8B-40A8-BC0A-D225BB07E3EC}" type="presParOf" srcId="{D916EF7B-8101-4570-8D0E-EFD7ABD60C1E}" destId="{AB82E104-32E9-4842-B060-C8FB7A6C6D07}" srcOrd="11" destOrd="0" presId="urn:microsoft.com/office/officeart/2005/8/layout/pList1"/>
    <dgm:cxn modelId="{18D5C1EB-6429-44F2-97D3-E052A1179668}" type="presParOf" srcId="{D916EF7B-8101-4570-8D0E-EFD7ABD60C1E}" destId="{57F21EFC-B700-4575-B110-DC6BEA90D91C}" srcOrd="12" destOrd="0" presId="urn:microsoft.com/office/officeart/2005/8/layout/pList1"/>
    <dgm:cxn modelId="{083B9340-98B8-4661-A186-5C9DA1274B15}" type="presParOf" srcId="{57F21EFC-B700-4575-B110-DC6BEA90D91C}" destId="{FE25AE55-0D17-47D3-8D03-487749316361}" srcOrd="0" destOrd="0" presId="urn:microsoft.com/office/officeart/2005/8/layout/pList1"/>
    <dgm:cxn modelId="{90ECA5DB-DD27-49A3-A407-9F86F5A3ECFC}" type="presParOf" srcId="{57F21EFC-B700-4575-B110-DC6BEA90D91C}" destId="{6750980C-51E5-4015-96F3-0A4199280036}" srcOrd="1" destOrd="0" presId="urn:microsoft.com/office/officeart/2005/8/layout/pList1"/>
    <dgm:cxn modelId="{F5280D36-B021-42FC-8CF7-0BB341F6D660}" type="presParOf" srcId="{D916EF7B-8101-4570-8D0E-EFD7ABD60C1E}" destId="{35FACDE2-8A41-4882-BEFF-171221E47550}" srcOrd="13" destOrd="0" presId="urn:microsoft.com/office/officeart/2005/8/layout/pList1"/>
    <dgm:cxn modelId="{E356C60D-284D-4F45-B64D-520BABECF78D}" type="presParOf" srcId="{D916EF7B-8101-4570-8D0E-EFD7ABD60C1E}" destId="{EA806650-C36E-40F6-9619-647C69AED526}" srcOrd="14" destOrd="0" presId="urn:microsoft.com/office/officeart/2005/8/layout/pList1"/>
    <dgm:cxn modelId="{35AE7C40-02E7-475B-8A6B-2B7A2A186A71}" type="presParOf" srcId="{EA806650-C36E-40F6-9619-647C69AED526}" destId="{A5F98898-EF43-4332-89FB-3FE85BAE466F}" srcOrd="0" destOrd="0" presId="urn:microsoft.com/office/officeart/2005/8/layout/pList1"/>
    <dgm:cxn modelId="{E43F3DFF-01B3-4B1B-A1BB-45E80FE57932}" type="presParOf" srcId="{EA806650-C36E-40F6-9619-647C69AED526}" destId="{A5AE9FD9-1847-44E4-B685-536DEB83693F}" srcOrd="1" destOrd="0" presId="urn:microsoft.com/office/officeart/2005/8/layout/pList1"/>
    <dgm:cxn modelId="{E0A00836-9166-4A18-B871-21671861436F}" type="presParOf" srcId="{D916EF7B-8101-4570-8D0E-EFD7ABD60C1E}" destId="{4120B634-F222-4048-9359-0C4405146E83}" srcOrd="15" destOrd="0" presId="urn:microsoft.com/office/officeart/2005/8/layout/pList1"/>
    <dgm:cxn modelId="{0F9AD381-40CC-4013-B828-82E94FB41091}" type="presParOf" srcId="{D916EF7B-8101-4570-8D0E-EFD7ABD60C1E}" destId="{19A0EB76-8F49-4E07-9BCA-F051C5FE685F}" srcOrd="16" destOrd="0" presId="urn:microsoft.com/office/officeart/2005/8/layout/pList1"/>
    <dgm:cxn modelId="{55F93B26-2FAF-4B37-BD4C-CE44ABD504AA}" type="presParOf" srcId="{19A0EB76-8F49-4E07-9BCA-F051C5FE685F}" destId="{4856A4CA-53D6-45D8-B45E-C89FD9516CD9}" srcOrd="0" destOrd="0" presId="urn:microsoft.com/office/officeart/2005/8/layout/pList1"/>
    <dgm:cxn modelId="{8033F6FE-5072-4BDE-AD89-A5668EFFC544}" type="presParOf" srcId="{19A0EB76-8F49-4E07-9BCA-F051C5FE685F}" destId="{2184B8ED-46B8-4801-8E49-810C27725EBB}" srcOrd="1" destOrd="0" presId="urn:microsoft.com/office/officeart/2005/8/layout/pList1"/>
    <dgm:cxn modelId="{904D1C5D-380A-46CA-A866-AA01624B7272}" type="presParOf" srcId="{D916EF7B-8101-4570-8D0E-EFD7ABD60C1E}" destId="{69D6BB19-5408-4D67-BFB7-3AEBD2ED81F2}" srcOrd="17" destOrd="0" presId="urn:microsoft.com/office/officeart/2005/8/layout/pList1"/>
    <dgm:cxn modelId="{12EF7A39-A84B-42CB-B959-9A78D913DDE9}" type="presParOf" srcId="{D916EF7B-8101-4570-8D0E-EFD7ABD60C1E}" destId="{761ED06E-0758-49F2-B6C3-5C3367243A14}" srcOrd="18" destOrd="0" presId="urn:microsoft.com/office/officeart/2005/8/layout/pList1"/>
    <dgm:cxn modelId="{74B47BC7-90D1-4CBD-86C9-7A9A0F8D5D12}" type="presParOf" srcId="{761ED06E-0758-49F2-B6C3-5C3367243A14}" destId="{83FE2856-1519-4AEB-892D-6F25E11F4A7B}" srcOrd="0" destOrd="0" presId="urn:microsoft.com/office/officeart/2005/8/layout/pList1"/>
    <dgm:cxn modelId="{FA2B0FC0-4BC5-48D0-8B07-5EBBFBBF13FB}" type="presParOf" srcId="{761ED06E-0758-49F2-B6C3-5C3367243A14}" destId="{F7FAA7BA-FA9A-4345-AA91-003BC1F4F0E7}" srcOrd="1" destOrd="0" presId="urn:microsoft.com/office/officeart/2005/8/layout/pList1"/>
    <dgm:cxn modelId="{F0A5E78F-BF56-4671-B9CF-47F6BDB478F9}" type="presParOf" srcId="{D916EF7B-8101-4570-8D0E-EFD7ABD60C1E}" destId="{EF068D39-9488-4290-A0AD-DF53DBBEB5DB}" srcOrd="19" destOrd="0" presId="urn:microsoft.com/office/officeart/2005/8/layout/pList1"/>
    <dgm:cxn modelId="{51730BC7-7267-4D96-A771-5F57F21B7BC7}" type="presParOf" srcId="{D916EF7B-8101-4570-8D0E-EFD7ABD60C1E}" destId="{455954A7-E728-47DF-B555-FD2F7D2AEF69}" srcOrd="20" destOrd="0" presId="urn:microsoft.com/office/officeart/2005/8/layout/pList1"/>
    <dgm:cxn modelId="{FB08205A-4C29-4EEA-97FD-31AEB9CE350D}" type="presParOf" srcId="{455954A7-E728-47DF-B555-FD2F7D2AEF69}" destId="{76B48448-3961-4243-98F2-D1A05A93DBEA}" srcOrd="0" destOrd="0" presId="urn:microsoft.com/office/officeart/2005/8/layout/pList1"/>
    <dgm:cxn modelId="{4C9D8BC4-A059-43AC-B9A0-DE3A14967C7B}" type="presParOf" srcId="{455954A7-E728-47DF-B555-FD2F7D2AEF69}" destId="{3E5605E6-E55B-4696-BDA1-0DA4ED6E6087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0B89DD-80B2-4A2B-B5C6-5F903806937F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7097F00-B172-4FDA-8BBA-93FD7BE80516}">
      <dgm:prSet phldrT="[Текст]"/>
      <dgm:spPr/>
      <dgm:t>
        <a:bodyPr/>
        <a:lstStyle/>
        <a:p>
          <a:r>
            <a:rPr lang="kk-KZ" dirty="0" smtClean="0"/>
            <a:t>1</a:t>
          </a:r>
          <a:endParaRPr lang="ru-RU" dirty="0"/>
        </a:p>
      </dgm:t>
    </dgm:pt>
    <dgm:pt modelId="{2913C5DF-7AD4-42FD-B7DD-767F20F29055}" type="parTrans" cxnId="{635AD737-7034-4523-8BE8-EACCBC0F85C4}">
      <dgm:prSet/>
      <dgm:spPr/>
      <dgm:t>
        <a:bodyPr/>
        <a:lstStyle/>
        <a:p>
          <a:endParaRPr lang="ru-RU"/>
        </a:p>
      </dgm:t>
    </dgm:pt>
    <dgm:pt modelId="{72B7AF30-6355-4549-A351-CF7B02048C7C}" type="sibTrans" cxnId="{635AD737-7034-4523-8BE8-EACCBC0F85C4}">
      <dgm:prSet/>
      <dgm:spPr/>
      <dgm:t>
        <a:bodyPr/>
        <a:lstStyle/>
        <a:p>
          <a:endParaRPr lang="ru-RU"/>
        </a:p>
      </dgm:t>
    </dgm:pt>
    <dgm:pt modelId="{5D4015FA-4101-4045-BCB7-CE19BAB0FEF1}">
      <dgm:prSet phldrT="[Текст]"/>
      <dgm:spPr/>
      <dgm:t>
        <a:bodyPr/>
        <a:lstStyle/>
        <a:p>
          <a:r>
            <a:rPr lang="kk-KZ" dirty="0" smtClean="0"/>
            <a:t>2</a:t>
          </a:r>
          <a:endParaRPr lang="ru-RU" dirty="0"/>
        </a:p>
      </dgm:t>
    </dgm:pt>
    <dgm:pt modelId="{79906F26-415A-4051-89FA-77FE01A1320E}" type="parTrans" cxnId="{2C294DDC-6113-4EEC-B012-8C62B2955C9B}">
      <dgm:prSet/>
      <dgm:spPr/>
      <dgm:t>
        <a:bodyPr/>
        <a:lstStyle/>
        <a:p>
          <a:endParaRPr lang="ru-RU"/>
        </a:p>
      </dgm:t>
    </dgm:pt>
    <dgm:pt modelId="{25C01C0B-4748-4450-8B4A-1AD873988CBE}" type="sibTrans" cxnId="{2C294DDC-6113-4EEC-B012-8C62B2955C9B}">
      <dgm:prSet/>
      <dgm:spPr/>
      <dgm:t>
        <a:bodyPr/>
        <a:lstStyle/>
        <a:p>
          <a:endParaRPr lang="ru-RU"/>
        </a:p>
      </dgm:t>
    </dgm:pt>
    <dgm:pt modelId="{9E0B327A-F53B-43FE-B173-440B9FF9C390}">
      <dgm:prSet phldrT="[Текст]"/>
      <dgm:spPr/>
      <dgm:t>
        <a:bodyPr/>
        <a:lstStyle/>
        <a:p>
          <a:r>
            <a:rPr lang="kk-KZ" dirty="0" smtClean="0"/>
            <a:t>3</a:t>
          </a:r>
          <a:endParaRPr lang="ru-RU" dirty="0"/>
        </a:p>
      </dgm:t>
    </dgm:pt>
    <dgm:pt modelId="{A89784C1-BC66-4FED-8922-1E95975EAC84}" type="parTrans" cxnId="{5D95E96A-450F-4F1C-B3EB-3289C8789E15}">
      <dgm:prSet/>
      <dgm:spPr/>
      <dgm:t>
        <a:bodyPr/>
        <a:lstStyle/>
        <a:p>
          <a:endParaRPr lang="ru-RU"/>
        </a:p>
      </dgm:t>
    </dgm:pt>
    <dgm:pt modelId="{0CCE5080-4844-4735-A99A-5DF38CB08558}" type="sibTrans" cxnId="{5D95E96A-450F-4F1C-B3EB-3289C8789E15}">
      <dgm:prSet/>
      <dgm:spPr/>
      <dgm:t>
        <a:bodyPr/>
        <a:lstStyle/>
        <a:p>
          <a:endParaRPr lang="ru-RU"/>
        </a:p>
      </dgm:t>
    </dgm:pt>
    <dgm:pt modelId="{76351C6D-880A-4FF7-A39C-74C3E5464B4A}">
      <dgm:prSet phldrT="[Текст]"/>
      <dgm:spPr/>
      <dgm:t>
        <a:bodyPr/>
        <a:lstStyle/>
        <a:p>
          <a:r>
            <a:rPr lang="kk-KZ" dirty="0" smtClean="0"/>
            <a:t>4</a:t>
          </a:r>
          <a:endParaRPr lang="ru-RU" dirty="0"/>
        </a:p>
      </dgm:t>
    </dgm:pt>
    <dgm:pt modelId="{ACB1FF02-B929-41CB-82D5-AFF500F4C6EB}" type="parTrans" cxnId="{CE9F4AEA-351E-419C-9C4D-EA804CCB3B83}">
      <dgm:prSet/>
      <dgm:spPr/>
      <dgm:t>
        <a:bodyPr/>
        <a:lstStyle/>
        <a:p>
          <a:endParaRPr lang="ru-RU"/>
        </a:p>
      </dgm:t>
    </dgm:pt>
    <dgm:pt modelId="{F0E36F61-2FDD-4A42-ADA7-51F615BC7511}" type="sibTrans" cxnId="{CE9F4AEA-351E-419C-9C4D-EA804CCB3B83}">
      <dgm:prSet/>
      <dgm:spPr/>
      <dgm:t>
        <a:bodyPr/>
        <a:lstStyle/>
        <a:p>
          <a:endParaRPr lang="ru-RU"/>
        </a:p>
      </dgm:t>
    </dgm:pt>
    <dgm:pt modelId="{78C2039B-1A20-4CAC-8EB8-AB0FA98E4AA3}">
      <dgm:prSet/>
      <dgm:spPr/>
      <dgm:t>
        <a:bodyPr/>
        <a:lstStyle/>
        <a:p>
          <a:r>
            <a:rPr lang="kk-KZ" dirty="0" smtClean="0"/>
            <a:t>5</a:t>
          </a:r>
          <a:endParaRPr lang="ru-RU" dirty="0"/>
        </a:p>
      </dgm:t>
    </dgm:pt>
    <dgm:pt modelId="{5CFACC3B-54D0-48C3-9E68-08F81B41078E}" type="parTrans" cxnId="{067B6907-D1BD-4B8D-A969-38563DB4B6E4}">
      <dgm:prSet/>
      <dgm:spPr/>
      <dgm:t>
        <a:bodyPr/>
        <a:lstStyle/>
        <a:p>
          <a:endParaRPr lang="ru-RU"/>
        </a:p>
      </dgm:t>
    </dgm:pt>
    <dgm:pt modelId="{E15003C5-4906-4DEF-9C2A-8A0591897D86}" type="sibTrans" cxnId="{067B6907-D1BD-4B8D-A969-38563DB4B6E4}">
      <dgm:prSet/>
      <dgm:spPr/>
      <dgm:t>
        <a:bodyPr/>
        <a:lstStyle/>
        <a:p>
          <a:endParaRPr lang="ru-RU"/>
        </a:p>
      </dgm:t>
    </dgm:pt>
    <dgm:pt modelId="{4812A5D8-4411-467D-9685-DC537DAB84D8}">
      <dgm:prSet/>
      <dgm:spPr/>
      <dgm:t>
        <a:bodyPr/>
        <a:lstStyle/>
        <a:p>
          <a:r>
            <a:rPr lang="kk-KZ" dirty="0" smtClean="0"/>
            <a:t>6</a:t>
          </a:r>
          <a:endParaRPr lang="ru-RU" dirty="0"/>
        </a:p>
      </dgm:t>
    </dgm:pt>
    <dgm:pt modelId="{177501EE-4571-4C49-A3D6-076544456644}" type="parTrans" cxnId="{1A1588C8-05BD-4548-86F4-D443E14ACD15}">
      <dgm:prSet/>
      <dgm:spPr/>
      <dgm:t>
        <a:bodyPr/>
        <a:lstStyle/>
        <a:p>
          <a:endParaRPr lang="ru-RU"/>
        </a:p>
      </dgm:t>
    </dgm:pt>
    <dgm:pt modelId="{0C63943F-EF6C-4E39-ACC3-7132BB4952CB}" type="sibTrans" cxnId="{1A1588C8-05BD-4548-86F4-D443E14ACD15}">
      <dgm:prSet/>
      <dgm:spPr/>
      <dgm:t>
        <a:bodyPr/>
        <a:lstStyle/>
        <a:p>
          <a:endParaRPr lang="ru-RU"/>
        </a:p>
      </dgm:t>
    </dgm:pt>
    <dgm:pt modelId="{CE601ACD-21BE-4D37-89E7-A16E895D5870}">
      <dgm:prSet/>
      <dgm:spPr/>
      <dgm:t>
        <a:bodyPr/>
        <a:lstStyle/>
        <a:p>
          <a:r>
            <a:rPr lang="kk-KZ" dirty="0" smtClean="0"/>
            <a:t>7</a:t>
          </a:r>
          <a:endParaRPr lang="ru-RU" dirty="0"/>
        </a:p>
      </dgm:t>
    </dgm:pt>
    <dgm:pt modelId="{DC2BB710-E374-4382-9503-04263728D3AF}" type="parTrans" cxnId="{E5E5000D-BD0B-41FB-A9B9-542086C9149A}">
      <dgm:prSet/>
      <dgm:spPr/>
      <dgm:t>
        <a:bodyPr/>
        <a:lstStyle/>
        <a:p>
          <a:endParaRPr lang="ru-RU"/>
        </a:p>
      </dgm:t>
    </dgm:pt>
    <dgm:pt modelId="{5AFDB5E4-8643-4DBC-83BE-E07B4C33A6A1}" type="sibTrans" cxnId="{E5E5000D-BD0B-41FB-A9B9-542086C9149A}">
      <dgm:prSet/>
      <dgm:spPr/>
      <dgm:t>
        <a:bodyPr/>
        <a:lstStyle/>
        <a:p>
          <a:endParaRPr lang="ru-RU"/>
        </a:p>
      </dgm:t>
    </dgm:pt>
    <dgm:pt modelId="{89125911-6083-4D03-A322-8AD4BC5FBFFF}">
      <dgm:prSet/>
      <dgm:spPr/>
      <dgm:t>
        <a:bodyPr/>
        <a:lstStyle/>
        <a:p>
          <a:r>
            <a:rPr lang="kk-KZ" dirty="0" smtClean="0"/>
            <a:t>8</a:t>
          </a:r>
          <a:endParaRPr lang="ru-RU" dirty="0"/>
        </a:p>
      </dgm:t>
    </dgm:pt>
    <dgm:pt modelId="{852F621F-ACCD-4F58-8A66-6DC45350523B}" type="parTrans" cxnId="{DD65B302-C6A3-43F8-A796-D5AB5B97DDD2}">
      <dgm:prSet/>
      <dgm:spPr/>
      <dgm:t>
        <a:bodyPr/>
        <a:lstStyle/>
        <a:p>
          <a:endParaRPr lang="ru-RU"/>
        </a:p>
      </dgm:t>
    </dgm:pt>
    <dgm:pt modelId="{F493C6FC-30C2-4A51-9193-6E580901A615}" type="sibTrans" cxnId="{DD65B302-C6A3-43F8-A796-D5AB5B97DDD2}">
      <dgm:prSet/>
      <dgm:spPr/>
      <dgm:t>
        <a:bodyPr/>
        <a:lstStyle/>
        <a:p>
          <a:endParaRPr lang="ru-RU"/>
        </a:p>
      </dgm:t>
    </dgm:pt>
    <dgm:pt modelId="{FEF610D6-00D7-4585-BF7E-1A74B4D4D905}">
      <dgm:prSet/>
      <dgm:spPr/>
      <dgm:t>
        <a:bodyPr/>
        <a:lstStyle/>
        <a:p>
          <a:r>
            <a:rPr lang="kk-KZ" dirty="0" smtClean="0"/>
            <a:t>9</a:t>
          </a:r>
          <a:endParaRPr lang="ru-RU" dirty="0"/>
        </a:p>
      </dgm:t>
    </dgm:pt>
    <dgm:pt modelId="{0FC5161E-AB2B-4652-A212-C08A686EDFE2}" type="parTrans" cxnId="{732CD1CD-1307-4E82-B8D6-C3E78B6DC696}">
      <dgm:prSet/>
      <dgm:spPr/>
      <dgm:t>
        <a:bodyPr/>
        <a:lstStyle/>
        <a:p>
          <a:endParaRPr lang="ru-RU"/>
        </a:p>
      </dgm:t>
    </dgm:pt>
    <dgm:pt modelId="{26734C5B-C85D-4332-82A2-896A58132599}" type="sibTrans" cxnId="{732CD1CD-1307-4E82-B8D6-C3E78B6DC696}">
      <dgm:prSet/>
      <dgm:spPr/>
      <dgm:t>
        <a:bodyPr/>
        <a:lstStyle/>
        <a:p>
          <a:endParaRPr lang="ru-RU"/>
        </a:p>
      </dgm:t>
    </dgm:pt>
    <dgm:pt modelId="{78FE83F0-2FA7-4DEC-89EC-437CA9A98B6E}">
      <dgm:prSet/>
      <dgm:spPr/>
      <dgm:t>
        <a:bodyPr/>
        <a:lstStyle/>
        <a:p>
          <a:r>
            <a:rPr lang="kk-KZ" dirty="0" smtClean="0"/>
            <a:t>10</a:t>
          </a:r>
          <a:endParaRPr lang="ru-RU" dirty="0"/>
        </a:p>
      </dgm:t>
    </dgm:pt>
    <dgm:pt modelId="{C0CA1D9F-4ABD-4E14-894C-4D3003BC54E4}" type="parTrans" cxnId="{2AC7FECA-6883-4E1E-8F6F-12DC71FAAABE}">
      <dgm:prSet/>
      <dgm:spPr/>
      <dgm:t>
        <a:bodyPr/>
        <a:lstStyle/>
        <a:p>
          <a:endParaRPr lang="ru-RU"/>
        </a:p>
      </dgm:t>
    </dgm:pt>
    <dgm:pt modelId="{00DC2607-91B2-4515-A2D9-77C76FB73FFA}" type="sibTrans" cxnId="{2AC7FECA-6883-4E1E-8F6F-12DC71FAAABE}">
      <dgm:prSet/>
      <dgm:spPr/>
      <dgm:t>
        <a:bodyPr/>
        <a:lstStyle/>
        <a:p>
          <a:endParaRPr lang="ru-RU"/>
        </a:p>
      </dgm:t>
    </dgm:pt>
    <dgm:pt modelId="{30195EB3-2DDD-4B11-8553-A5F737D23EEE}">
      <dgm:prSet/>
      <dgm:spPr/>
      <dgm:t>
        <a:bodyPr/>
        <a:lstStyle/>
        <a:p>
          <a:r>
            <a:rPr lang="kk-KZ" dirty="0" smtClean="0"/>
            <a:t>11</a:t>
          </a:r>
          <a:endParaRPr lang="ru-RU" dirty="0"/>
        </a:p>
      </dgm:t>
    </dgm:pt>
    <dgm:pt modelId="{5E419B30-08B4-4D8A-8DEA-A2684DB5723E}" type="parTrans" cxnId="{C6D31B43-43AF-4007-B936-2615D34E39CD}">
      <dgm:prSet/>
      <dgm:spPr/>
      <dgm:t>
        <a:bodyPr/>
        <a:lstStyle/>
        <a:p>
          <a:endParaRPr lang="ru-RU"/>
        </a:p>
      </dgm:t>
    </dgm:pt>
    <dgm:pt modelId="{430558BD-4446-4B27-8C0C-F62846958E4C}" type="sibTrans" cxnId="{C6D31B43-43AF-4007-B936-2615D34E39CD}">
      <dgm:prSet/>
      <dgm:spPr/>
      <dgm:t>
        <a:bodyPr/>
        <a:lstStyle/>
        <a:p>
          <a:endParaRPr lang="ru-RU"/>
        </a:p>
      </dgm:t>
    </dgm:pt>
    <dgm:pt modelId="{D916EF7B-8101-4570-8D0E-EFD7ABD60C1E}" type="pres">
      <dgm:prSet presAssocID="{010B89DD-80B2-4A2B-B5C6-5F90380693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BBE760-47B3-4A56-8199-23C0BF2A109D}" type="pres">
      <dgm:prSet presAssocID="{D7097F00-B172-4FDA-8BBA-93FD7BE80516}" presName="compNode" presStyleCnt="0"/>
      <dgm:spPr/>
    </dgm:pt>
    <dgm:pt modelId="{580CB8EA-878F-4140-8510-02A1142145CC}" type="pres">
      <dgm:prSet presAssocID="{D7097F00-B172-4FDA-8BBA-93FD7BE80516}" presName="pictRect" presStyleLbl="node1" presStyleIdx="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A106C0F-8B5C-4B8F-8785-0843C508372B}" type="pres">
      <dgm:prSet presAssocID="{D7097F00-B172-4FDA-8BBA-93FD7BE80516}" presName="textRect" presStyleLbl="revTx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9D8EA-FA7A-4588-ABC6-368B52E6715C}" type="pres">
      <dgm:prSet presAssocID="{72B7AF30-6355-4549-A351-CF7B02048C7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66EE81F-D3D4-4920-A6E5-5D571F9435EE}" type="pres">
      <dgm:prSet presAssocID="{5D4015FA-4101-4045-BCB7-CE19BAB0FEF1}" presName="compNode" presStyleCnt="0"/>
      <dgm:spPr/>
    </dgm:pt>
    <dgm:pt modelId="{D7B459A1-F199-4B40-B966-3EB80BC153F2}" type="pres">
      <dgm:prSet presAssocID="{5D4015FA-4101-4045-BCB7-CE19BAB0FEF1}" presName="pictRect" presStyleLbl="node1" presStyleIdx="1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BBF3B213-9F30-49B8-A686-25BCEE319769}" type="pres">
      <dgm:prSet presAssocID="{5D4015FA-4101-4045-BCB7-CE19BAB0FEF1}" presName="textRect" presStyleLbl="revTx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E8535-7D6B-4468-9A75-EE2EB88C0360}" type="pres">
      <dgm:prSet presAssocID="{25C01C0B-4748-4450-8B4A-1AD873988CB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9025D8A-4159-4E6D-A849-BA122744E4E9}" type="pres">
      <dgm:prSet presAssocID="{9E0B327A-F53B-43FE-B173-440B9FF9C390}" presName="compNode" presStyleCnt="0"/>
      <dgm:spPr/>
    </dgm:pt>
    <dgm:pt modelId="{ED24C483-5F2A-4A01-8E7E-54F8435F9D6C}" type="pres">
      <dgm:prSet presAssocID="{9E0B327A-F53B-43FE-B173-440B9FF9C390}" presName="pictRect" presStyleLbl="node1" presStyleIdx="2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C376C1FF-1769-4ABC-BB28-1A0B85CB186E}" type="pres">
      <dgm:prSet presAssocID="{9E0B327A-F53B-43FE-B173-440B9FF9C390}" presName="textRect" presStyleLbl="revTx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090AE-8C72-4B00-9D92-EBD842502602}" type="pres">
      <dgm:prSet presAssocID="{0CCE5080-4844-4735-A99A-5DF38CB0855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CB30A32-61E0-4DB8-A535-887A46088543}" type="pres">
      <dgm:prSet presAssocID="{76351C6D-880A-4FF7-A39C-74C3E5464B4A}" presName="compNode" presStyleCnt="0"/>
      <dgm:spPr/>
    </dgm:pt>
    <dgm:pt modelId="{9E02DA59-C8A6-4D98-B20D-9A01387C5B60}" type="pres">
      <dgm:prSet presAssocID="{76351C6D-880A-4FF7-A39C-74C3E5464B4A}" presName="pictRect" presStyleLbl="node1" presStyleIdx="3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ED032E9F-29F8-4444-AB3D-985644D1F597}" type="pres">
      <dgm:prSet presAssocID="{76351C6D-880A-4FF7-A39C-74C3E5464B4A}" presName="textRect" presStyleLbl="revTx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187F8-598D-4C87-B770-3C1253C12E76}" type="pres">
      <dgm:prSet presAssocID="{F0E36F61-2FDD-4A42-ADA7-51F615BC751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C0131F-B458-44A3-AA5E-1931221F6332}" type="pres">
      <dgm:prSet presAssocID="{78C2039B-1A20-4CAC-8EB8-AB0FA98E4AA3}" presName="compNode" presStyleCnt="0"/>
      <dgm:spPr/>
    </dgm:pt>
    <dgm:pt modelId="{CD4FE2E2-FF75-414D-893F-73BE82D84564}" type="pres">
      <dgm:prSet presAssocID="{78C2039B-1A20-4CAC-8EB8-AB0FA98E4AA3}" presName="pictRect" presStyleLbl="node1" presStyleIdx="4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8E8C73ED-D753-4461-93E5-3EAE48891C18}" type="pres">
      <dgm:prSet presAssocID="{78C2039B-1A20-4CAC-8EB8-AB0FA98E4AA3}" presName="textRect" presStyleLbl="revTx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2A244-5F33-4B7F-9838-8BDF51E62364}" type="pres">
      <dgm:prSet presAssocID="{E15003C5-4906-4DEF-9C2A-8A0591897D8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254A08D-DFD1-4118-BEA3-AA53C603E1CA}" type="pres">
      <dgm:prSet presAssocID="{4812A5D8-4411-467D-9685-DC537DAB84D8}" presName="compNode" presStyleCnt="0"/>
      <dgm:spPr/>
    </dgm:pt>
    <dgm:pt modelId="{5C805EAE-582C-457A-9BFD-FD8D18CDEB2D}" type="pres">
      <dgm:prSet presAssocID="{4812A5D8-4411-467D-9685-DC537DAB84D8}" presName="pictRect" presStyleLbl="node1" presStyleIdx="5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AEA20D63-A751-45DD-B12B-34385FBC99F0}" type="pres">
      <dgm:prSet presAssocID="{4812A5D8-4411-467D-9685-DC537DAB84D8}" presName="textRect" presStyleLbl="revTx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2E104-32E9-4842-B060-C8FB7A6C6D07}" type="pres">
      <dgm:prSet presAssocID="{0C63943F-EF6C-4E39-ACC3-7132BB4952C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F21EFC-B700-4575-B110-DC6BEA90D91C}" type="pres">
      <dgm:prSet presAssocID="{CE601ACD-21BE-4D37-89E7-A16E895D5870}" presName="compNode" presStyleCnt="0"/>
      <dgm:spPr/>
    </dgm:pt>
    <dgm:pt modelId="{FE25AE55-0D17-47D3-8D03-487749316361}" type="pres">
      <dgm:prSet presAssocID="{CE601ACD-21BE-4D37-89E7-A16E895D5870}" presName="pictRect" presStyleLbl="node1" presStyleIdx="6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6750980C-51E5-4015-96F3-0A4199280036}" type="pres">
      <dgm:prSet presAssocID="{CE601ACD-21BE-4D37-89E7-A16E895D5870}" presName="textRect" presStyleLbl="revTx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ACDE2-8A41-4882-BEFF-171221E47550}" type="pres">
      <dgm:prSet presAssocID="{5AFDB5E4-8643-4DBC-83BE-E07B4C33A6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A806650-C36E-40F6-9619-647C69AED526}" type="pres">
      <dgm:prSet presAssocID="{89125911-6083-4D03-A322-8AD4BC5FBFFF}" presName="compNode" presStyleCnt="0"/>
      <dgm:spPr/>
    </dgm:pt>
    <dgm:pt modelId="{A5F98898-EF43-4332-89FB-3FE85BAE466F}" type="pres">
      <dgm:prSet presAssocID="{89125911-6083-4D03-A322-8AD4BC5FBFFF}" presName="pictRect" presStyleLbl="node1" presStyleIdx="7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sldjump"/>
          </dgm14:cNvPr>
        </a:ext>
      </dgm:extLst>
    </dgm:pt>
    <dgm:pt modelId="{A5AE9FD9-1847-44E4-B685-536DEB83693F}" type="pres">
      <dgm:prSet presAssocID="{89125911-6083-4D03-A322-8AD4BC5FBFFF}" presName="textRect" presStyleLbl="revTx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0B634-F222-4048-9359-0C4405146E83}" type="pres">
      <dgm:prSet presAssocID="{F493C6FC-30C2-4A51-9193-6E580901A61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9A0EB76-8F49-4E07-9BCA-F051C5FE685F}" type="pres">
      <dgm:prSet presAssocID="{FEF610D6-00D7-4585-BF7E-1A74B4D4D905}" presName="compNode" presStyleCnt="0"/>
      <dgm:spPr/>
    </dgm:pt>
    <dgm:pt modelId="{4856A4CA-53D6-45D8-B45E-C89FD9516CD9}" type="pres">
      <dgm:prSet presAssocID="{FEF610D6-00D7-4585-BF7E-1A74B4D4D905}" presName="pictRect" presStyleLbl="node1" presStyleIdx="8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9" action="ppaction://hlinksldjump"/>
          </dgm14:cNvPr>
        </a:ext>
      </dgm:extLst>
    </dgm:pt>
    <dgm:pt modelId="{2184B8ED-46B8-4801-8E49-810C27725EBB}" type="pres">
      <dgm:prSet presAssocID="{FEF610D6-00D7-4585-BF7E-1A74B4D4D905}" presName="textRect" presStyleLbl="revTx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6BB19-5408-4D67-BFB7-3AEBD2ED81F2}" type="pres">
      <dgm:prSet presAssocID="{26734C5B-C85D-4332-82A2-896A5813259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61ED06E-0758-49F2-B6C3-5C3367243A14}" type="pres">
      <dgm:prSet presAssocID="{78FE83F0-2FA7-4DEC-89EC-437CA9A98B6E}" presName="compNode" presStyleCnt="0"/>
      <dgm:spPr/>
    </dgm:pt>
    <dgm:pt modelId="{83FE2856-1519-4AEB-892D-6F25E11F4A7B}" type="pres">
      <dgm:prSet presAssocID="{78FE83F0-2FA7-4DEC-89EC-437CA9A98B6E}" presName="pictRect" presStyleLbl="node1" presStyleIdx="9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0" action="ppaction://hlinksldjump"/>
          </dgm14:cNvPr>
        </a:ext>
      </dgm:extLst>
    </dgm:pt>
    <dgm:pt modelId="{F7FAA7BA-FA9A-4345-AA91-003BC1F4F0E7}" type="pres">
      <dgm:prSet presAssocID="{78FE83F0-2FA7-4DEC-89EC-437CA9A98B6E}" presName="textRect" presStyleLbl="revTx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68D39-9488-4290-A0AD-DF53DBBEB5DB}" type="pres">
      <dgm:prSet presAssocID="{00DC2607-91B2-4515-A2D9-77C76FB73FF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55954A7-E728-47DF-B555-FD2F7D2AEF69}" type="pres">
      <dgm:prSet presAssocID="{30195EB3-2DDD-4B11-8553-A5F737D23EEE}" presName="compNode" presStyleCnt="0"/>
      <dgm:spPr/>
    </dgm:pt>
    <dgm:pt modelId="{76B48448-3961-4243-98F2-D1A05A93DBEA}" type="pres">
      <dgm:prSet presAssocID="{30195EB3-2DDD-4B11-8553-A5F737D23EEE}" presName="pictRect" presStyleLbl="node1" presStyleIdx="1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1" action="ppaction://hlinksldjump"/>
          </dgm14:cNvPr>
        </a:ext>
      </dgm:extLst>
    </dgm:pt>
    <dgm:pt modelId="{3E5605E6-E55B-4696-BDA1-0DA4ED6E6087}" type="pres">
      <dgm:prSet presAssocID="{30195EB3-2DDD-4B11-8553-A5F737D23EEE}" presName="textRect" presStyleLbl="revTx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192EBB-A70C-4AF4-B758-C0BFD6652734}" type="presOf" srcId="{78C2039B-1A20-4CAC-8EB8-AB0FA98E4AA3}" destId="{8E8C73ED-D753-4461-93E5-3EAE48891C18}" srcOrd="0" destOrd="0" presId="urn:microsoft.com/office/officeart/2005/8/layout/pList1"/>
    <dgm:cxn modelId="{7D038E2C-DEEB-48BC-970D-D179B6EF9E06}" type="presOf" srcId="{78FE83F0-2FA7-4DEC-89EC-437CA9A98B6E}" destId="{F7FAA7BA-FA9A-4345-AA91-003BC1F4F0E7}" srcOrd="0" destOrd="0" presId="urn:microsoft.com/office/officeart/2005/8/layout/pList1"/>
    <dgm:cxn modelId="{40FBEC79-F255-4968-87A5-B9DFE3EEDF5F}" type="presOf" srcId="{72B7AF30-6355-4549-A351-CF7B02048C7C}" destId="{AB79D8EA-FA7A-4588-ABC6-368B52E6715C}" srcOrd="0" destOrd="0" presId="urn:microsoft.com/office/officeart/2005/8/layout/pList1"/>
    <dgm:cxn modelId="{5D95E96A-450F-4F1C-B3EB-3289C8789E15}" srcId="{010B89DD-80B2-4A2B-B5C6-5F903806937F}" destId="{9E0B327A-F53B-43FE-B173-440B9FF9C390}" srcOrd="2" destOrd="0" parTransId="{A89784C1-BC66-4FED-8922-1E95975EAC84}" sibTransId="{0CCE5080-4844-4735-A99A-5DF38CB08558}"/>
    <dgm:cxn modelId="{09E96CC2-C227-4126-BEC2-77C0A796E81C}" type="presOf" srcId="{0CCE5080-4844-4735-A99A-5DF38CB08558}" destId="{06E090AE-8C72-4B00-9D92-EBD842502602}" srcOrd="0" destOrd="0" presId="urn:microsoft.com/office/officeart/2005/8/layout/pList1"/>
    <dgm:cxn modelId="{1A1588C8-05BD-4548-86F4-D443E14ACD15}" srcId="{010B89DD-80B2-4A2B-B5C6-5F903806937F}" destId="{4812A5D8-4411-467D-9685-DC537DAB84D8}" srcOrd="5" destOrd="0" parTransId="{177501EE-4571-4C49-A3D6-076544456644}" sibTransId="{0C63943F-EF6C-4E39-ACC3-7132BB4952CB}"/>
    <dgm:cxn modelId="{C6D31B43-43AF-4007-B936-2615D34E39CD}" srcId="{010B89DD-80B2-4A2B-B5C6-5F903806937F}" destId="{30195EB3-2DDD-4B11-8553-A5F737D23EEE}" srcOrd="10" destOrd="0" parTransId="{5E419B30-08B4-4D8A-8DEA-A2684DB5723E}" sibTransId="{430558BD-4446-4B27-8C0C-F62846958E4C}"/>
    <dgm:cxn modelId="{CE9F4AEA-351E-419C-9C4D-EA804CCB3B83}" srcId="{010B89DD-80B2-4A2B-B5C6-5F903806937F}" destId="{76351C6D-880A-4FF7-A39C-74C3E5464B4A}" srcOrd="3" destOrd="0" parTransId="{ACB1FF02-B929-41CB-82D5-AFF500F4C6EB}" sibTransId="{F0E36F61-2FDD-4A42-ADA7-51F615BC7511}"/>
    <dgm:cxn modelId="{1F1AB556-A5AF-4028-BE34-67944A90C9A3}" type="presOf" srcId="{E15003C5-4906-4DEF-9C2A-8A0591897D86}" destId="{7022A244-5F33-4B7F-9838-8BDF51E62364}" srcOrd="0" destOrd="0" presId="urn:microsoft.com/office/officeart/2005/8/layout/pList1"/>
    <dgm:cxn modelId="{DD65B302-C6A3-43F8-A796-D5AB5B97DDD2}" srcId="{010B89DD-80B2-4A2B-B5C6-5F903806937F}" destId="{89125911-6083-4D03-A322-8AD4BC5FBFFF}" srcOrd="7" destOrd="0" parTransId="{852F621F-ACCD-4F58-8A66-6DC45350523B}" sibTransId="{F493C6FC-30C2-4A51-9193-6E580901A615}"/>
    <dgm:cxn modelId="{2C294DDC-6113-4EEC-B012-8C62B2955C9B}" srcId="{010B89DD-80B2-4A2B-B5C6-5F903806937F}" destId="{5D4015FA-4101-4045-BCB7-CE19BAB0FEF1}" srcOrd="1" destOrd="0" parTransId="{79906F26-415A-4051-89FA-77FE01A1320E}" sibTransId="{25C01C0B-4748-4450-8B4A-1AD873988CBE}"/>
    <dgm:cxn modelId="{224CF304-83AD-40E2-8C86-CB78A11004DA}" type="presOf" srcId="{F493C6FC-30C2-4A51-9193-6E580901A615}" destId="{4120B634-F222-4048-9359-0C4405146E83}" srcOrd="0" destOrd="0" presId="urn:microsoft.com/office/officeart/2005/8/layout/pList1"/>
    <dgm:cxn modelId="{635AD737-7034-4523-8BE8-EACCBC0F85C4}" srcId="{010B89DD-80B2-4A2B-B5C6-5F903806937F}" destId="{D7097F00-B172-4FDA-8BBA-93FD7BE80516}" srcOrd="0" destOrd="0" parTransId="{2913C5DF-7AD4-42FD-B7DD-767F20F29055}" sibTransId="{72B7AF30-6355-4549-A351-CF7B02048C7C}"/>
    <dgm:cxn modelId="{4A79DBE7-39D9-495A-A4C7-3D9DD7AEE9AD}" type="presOf" srcId="{89125911-6083-4D03-A322-8AD4BC5FBFFF}" destId="{A5AE9FD9-1847-44E4-B685-536DEB83693F}" srcOrd="0" destOrd="0" presId="urn:microsoft.com/office/officeart/2005/8/layout/pList1"/>
    <dgm:cxn modelId="{7A8BF3F9-94BB-4ADF-9E96-2C3BFA23BD29}" type="presOf" srcId="{00DC2607-91B2-4515-A2D9-77C76FB73FFA}" destId="{EF068D39-9488-4290-A0AD-DF53DBBEB5DB}" srcOrd="0" destOrd="0" presId="urn:microsoft.com/office/officeart/2005/8/layout/pList1"/>
    <dgm:cxn modelId="{4CAC60CD-19D6-44C5-BD89-E582C75346D7}" type="presOf" srcId="{0C63943F-EF6C-4E39-ACC3-7132BB4952CB}" destId="{AB82E104-32E9-4842-B060-C8FB7A6C6D07}" srcOrd="0" destOrd="0" presId="urn:microsoft.com/office/officeart/2005/8/layout/pList1"/>
    <dgm:cxn modelId="{D8E02872-00D1-40A6-AC3C-00E916641290}" type="presOf" srcId="{25C01C0B-4748-4450-8B4A-1AD873988CBE}" destId="{E53E8535-7D6B-4468-9A75-EE2EB88C0360}" srcOrd="0" destOrd="0" presId="urn:microsoft.com/office/officeart/2005/8/layout/pList1"/>
    <dgm:cxn modelId="{067B6907-D1BD-4B8D-A969-38563DB4B6E4}" srcId="{010B89DD-80B2-4A2B-B5C6-5F903806937F}" destId="{78C2039B-1A20-4CAC-8EB8-AB0FA98E4AA3}" srcOrd="4" destOrd="0" parTransId="{5CFACC3B-54D0-48C3-9E68-08F81B41078E}" sibTransId="{E15003C5-4906-4DEF-9C2A-8A0591897D86}"/>
    <dgm:cxn modelId="{2AC7FECA-6883-4E1E-8F6F-12DC71FAAABE}" srcId="{010B89DD-80B2-4A2B-B5C6-5F903806937F}" destId="{78FE83F0-2FA7-4DEC-89EC-437CA9A98B6E}" srcOrd="9" destOrd="0" parTransId="{C0CA1D9F-4ABD-4E14-894C-4D3003BC54E4}" sibTransId="{00DC2607-91B2-4515-A2D9-77C76FB73FFA}"/>
    <dgm:cxn modelId="{E5E5000D-BD0B-41FB-A9B9-542086C9149A}" srcId="{010B89DD-80B2-4A2B-B5C6-5F903806937F}" destId="{CE601ACD-21BE-4D37-89E7-A16E895D5870}" srcOrd="6" destOrd="0" parTransId="{DC2BB710-E374-4382-9503-04263728D3AF}" sibTransId="{5AFDB5E4-8643-4DBC-83BE-E07B4C33A6A1}"/>
    <dgm:cxn modelId="{50B2C922-CA63-4FAE-ADBB-7097E43E0925}" type="presOf" srcId="{9E0B327A-F53B-43FE-B173-440B9FF9C390}" destId="{C376C1FF-1769-4ABC-BB28-1A0B85CB186E}" srcOrd="0" destOrd="0" presId="urn:microsoft.com/office/officeart/2005/8/layout/pList1"/>
    <dgm:cxn modelId="{732CD1CD-1307-4E82-B8D6-C3E78B6DC696}" srcId="{010B89DD-80B2-4A2B-B5C6-5F903806937F}" destId="{FEF610D6-00D7-4585-BF7E-1A74B4D4D905}" srcOrd="8" destOrd="0" parTransId="{0FC5161E-AB2B-4652-A212-C08A686EDFE2}" sibTransId="{26734C5B-C85D-4332-82A2-896A58132599}"/>
    <dgm:cxn modelId="{4D3855FF-7AE3-4900-A9C3-6195DC3297DA}" type="presOf" srcId="{CE601ACD-21BE-4D37-89E7-A16E895D5870}" destId="{6750980C-51E5-4015-96F3-0A4199280036}" srcOrd="0" destOrd="0" presId="urn:microsoft.com/office/officeart/2005/8/layout/pList1"/>
    <dgm:cxn modelId="{1B1798B5-7588-47F1-BC5D-F54001B36F7E}" type="presOf" srcId="{4812A5D8-4411-467D-9685-DC537DAB84D8}" destId="{AEA20D63-A751-45DD-B12B-34385FBC99F0}" srcOrd="0" destOrd="0" presId="urn:microsoft.com/office/officeart/2005/8/layout/pList1"/>
    <dgm:cxn modelId="{3216E0A7-DD1E-4BCF-901B-7B8DFCD96C1E}" type="presOf" srcId="{76351C6D-880A-4FF7-A39C-74C3E5464B4A}" destId="{ED032E9F-29F8-4444-AB3D-985644D1F597}" srcOrd="0" destOrd="0" presId="urn:microsoft.com/office/officeart/2005/8/layout/pList1"/>
    <dgm:cxn modelId="{11F90052-0EEB-48DA-AE9E-E11EA5424FEB}" type="presOf" srcId="{F0E36F61-2FDD-4A42-ADA7-51F615BC7511}" destId="{554187F8-598D-4C87-B770-3C1253C12E76}" srcOrd="0" destOrd="0" presId="urn:microsoft.com/office/officeart/2005/8/layout/pList1"/>
    <dgm:cxn modelId="{1C68C59A-9CAA-4A66-9463-5DCF9434BD86}" type="presOf" srcId="{30195EB3-2DDD-4B11-8553-A5F737D23EEE}" destId="{3E5605E6-E55B-4696-BDA1-0DA4ED6E6087}" srcOrd="0" destOrd="0" presId="urn:microsoft.com/office/officeart/2005/8/layout/pList1"/>
    <dgm:cxn modelId="{F1EAEA7D-8653-4666-A8B9-9C6B841A46FB}" type="presOf" srcId="{5AFDB5E4-8643-4DBC-83BE-E07B4C33A6A1}" destId="{35FACDE2-8A41-4882-BEFF-171221E47550}" srcOrd="0" destOrd="0" presId="urn:microsoft.com/office/officeart/2005/8/layout/pList1"/>
    <dgm:cxn modelId="{28A7E3E4-3CD9-4A2F-B7D4-C5057DC7AC9F}" type="presOf" srcId="{010B89DD-80B2-4A2B-B5C6-5F903806937F}" destId="{D916EF7B-8101-4570-8D0E-EFD7ABD60C1E}" srcOrd="0" destOrd="0" presId="urn:microsoft.com/office/officeart/2005/8/layout/pList1"/>
    <dgm:cxn modelId="{1E11C42B-1FA7-4990-84C5-A656D34C6E10}" type="presOf" srcId="{26734C5B-C85D-4332-82A2-896A58132599}" destId="{69D6BB19-5408-4D67-BFB7-3AEBD2ED81F2}" srcOrd="0" destOrd="0" presId="urn:microsoft.com/office/officeart/2005/8/layout/pList1"/>
    <dgm:cxn modelId="{E420AD4E-A16D-4939-8A6E-C1A3D7F1F5F3}" type="presOf" srcId="{5D4015FA-4101-4045-BCB7-CE19BAB0FEF1}" destId="{BBF3B213-9F30-49B8-A686-25BCEE319769}" srcOrd="0" destOrd="0" presId="urn:microsoft.com/office/officeart/2005/8/layout/pList1"/>
    <dgm:cxn modelId="{CA6420B9-F12E-4CC3-917D-5543D12FA938}" type="presOf" srcId="{D7097F00-B172-4FDA-8BBA-93FD7BE80516}" destId="{9A106C0F-8B5C-4B8F-8785-0843C508372B}" srcOrd="0" destOrd="0" presId="urn:microsoft.com/office/officeart/2005/8/layout/pList1"/>
    <dgm:cxn modelId="{482E9ED5-28B4-4982-8C36-0892F4F21E04}" type="presOf" srcId="{FEF610D6-00D7-4585-BF7E-1A74B4D4D905}" destId="{2184B8ED-46B8-4801-8E49-810C27725EBB}" srcOrd="0" destOrd="0" presId="urn:microsoft.com/office/officeart/2005/8/layout/pList1"/>
    <dgm:cxn modelId="{A39D4BB9-9B96-42BD-9DDB-F9BE6367181C}" type="presParOf" srcId="{D916EF7B-8101-4570-8D0E-EFD7ABD60C1E}" destId="{7EBBE760-47B3-4A56-8199-23C0BF2A109D}" srcOrd="0" destOrd="0" presId="urn:microsoft.com/office/officeart/2005/8/layout/pList1"/>
    <dgm:cxn modelId="{CE722C17-F308-4BCE-9CC1-DB93BF34C1B7}" type="presParOf" srcId="{7EBBE760-47B3-4A56-8199-23C0BF2A109D}" destId="{580CB8EA-878F-4140-8510-02A1142145CC}" srcOrd="0" destOrd="0" presId="urn:microsoft.com/office/officeart/2005/8/layout/pList1"/>
    <dgm:cxn modelId="{4502FC23-9600-46DE-94F1-1D30CAA5E2A6}" type="presParOf" srcId="{7EBBE760-47B3-4A56-8199-23C0BF2A109D}" destId="{9A106C0F-8B5C-4B8F-8785-0843C508372B}" srcOrd="1" destOrd="0" presId="urn:microsoft.com/office/officeart/2005/8/layout/pList1"/>
    <dgm:cxn modelId="{E90E710A-76CF-4E8E-B410-1AE17C4B78F5}" type="presParOf" srcId="{D916EF7B-8101-4570-8D0E-EFD7ABD60C1E}" destId="{AB79D8EA-FA7A-4588-ABC6-368B52E6715C}" srcOrd="1" destOrd="0" presId="urn:microsoft.com/office/officeart/2005/8/layout/pList1"/>
    <dgm:cxn modelId="{7BF6502C-F803-43D8-879D-1A05A01E3610}" type="presParOf" srcId="{D916EF7B-8101-4570-8D0E-EFD7ABD60C1E}" destId="{D66EE81F-D3D4-4920-A6E5-5D571F9435EE}" srcOrd="2" destOrd="0" presId="urn:microsoft.com/office/officeart/2005/8/layout/pList1"/>
    <dgm:cxn modelId="{33908060-2815-4A3E-B199-1F9AC99B7B9C}" type="presParOf" srcId="{D66EE81F-D3D4-4920-A6E5-5D571F9435EE}" destId="{D7B459A1-F199-4B40-B966-3EB80BC153F2}" srcOrd="0" destOrd="0" presId="urn:microsoft.com/office/officeart/2005/8/layout/pList1"/>
    <dgm:cxn modelId="{17050538-D4F9-4498-A88A-D1D4F32EEC7B}" type="presParOf" srcId="{D66EE81F-D3D4-4920-A6E5-5D571F9435EE}" destId="{BBF3B213-9F30-49B8-A686-25BCEE319769}" srcOrd="1" destOrd="0" presId="urn:microsoft.com/office/officeart/2005/8/layout/pList1"/>
    <dgm:cxn modelId="{A74FCFB2-69F9-4D5A-9BFE-53197626B90B}" type="presParOf" srcId="{D916EF7B-8101-4570-8D0E-EFD7ABD60C1E}" destId="{E53E8535-7D6B-4468-9A75-EE2EB88C0360}" srcOrd="3" destOrd="0" presId="urn:microsoft.com/office/officeart/2005/8/layout/pList1"/>
    <dgm:cxn modelId="{193AB88D-5E98-4D97-9998-7B7E390FE637}" type="presParOf" srcId="{D916EF7B-8101-4570-8D0E-EFD7ABD60C1E}" destId="{B9025D8A-4159-4E6D-A849-BA122744E4E9}" srcOrd="4" destOrd="0" presId="urn:microsoft.com/office/officeart/2005/8/layout/pList1"/>
    <dgm:cxn modelId="{2BE3543D-A503-4A57-AD9C-EE8491396B44}" type="presParOf" srcId="{B9025D8A-4159-4E6D-A849-BA122744E4E9}" destId="{ED24C483-5F2A-4A01-8E7E-54F8435F9D6C}" srcOrd="0" destOrd="0" presId="urn:microsoft.com/office/officeart/2005/8/layout/pList1"/>
    <dgm:cxn modelId="{B3097B91-875D-4A02-ABE5-DE951D0116D3}" type="presParOf" srcId="{B9025D8A-4159-4E6D-A849-BA122744E4E9}" destId="{C376C1FF-1769-4ABC-BB28-1A0B85CB186E}" srcOrd="1" destOrd="0" presId="urn:microsoft.com/office/officeart/2005/8/layout/pList1"/>
    <dgm:cxn modelId="{3674C9B2-71E7-47C7-9DDB-61CDEE902597}" type="presParOf" srcId="{D916EF7B-8101-4570-8D0E-EFD7ABD60C1E}" destId="{06E090AE-8C72-4B00-9D92-EBD842502602}" srcOrd="5" destOrd="0" presId="urn:microsoft.com/office/officeart/2005/8/layout/pList1"/>
    <dgm:cxn modelId="{4D3C6001-93DD-4092-AC26-48265E772E33}" type="presParOf" srcId="{D916EF7B-8101-4570-8D0E-EFD7ABD60C1E}" destId="{DCB30A32-61E0-4DB8-A535-887A46088543}" srcOrd="6" destOrd="0" presId="urn:microsoft.com/office/officeart/2005/8/layout/pList1"/>
    <dgm:cxn modelId="{65DDBDFE-E33F-446F-9908-BE9E9FB968FE}" type="presParOf" srcId="{DCB30A32-61E0-4DB8-A535-887A46088543}" destId="{9E02DA59-C8A6-4D98-B20D-9A01387C5B60}" srcOrd="0" destOrd="0" presId="urn:microsoft.com/office/officeart/2005/8/layout/pList1"/>
    <dgm:cxn modelId="{CB92218A-7A4E-4332-A1E7-A1D29BC0BE36}" type="presParOf" srcId="{DCB30A32-61E0-4DB8-A535-887A46088543}" destId="{ED032E9F-29F8-4444-AB3D-985644D1F597}" srcOrd="1" destOrd="0" presId="urn:microsoft.com/office/officeart/2005/8/layout/pList1"/>
    <dgm:cxn modelId="{FB8ED1F5-CC8A-4995-8C41-000365110691}" type="presParOf" srcId="{D916EF7B-8101-4570-8D0E-EFD7ABD60C1E}" destId="{554187F8-598D-4C87-B770-3C1253C12E76}" srcOrd="7" destOrd="0" presId="urn:microsoft.com/office/officeart/2005/8/layout/pList1"/>
    <dgm:cxn modelId="{55CAA6F8-F019-48F5-B794-D6CFCBE3219C}" type="presParOf" srcId="{D916EF7B-8101-4570-8D0E-EFD7ABD60C1E}" destId="{57C0131F-B458-44A3-AA5E-1931221F6332}" srcOrd="8" destOrd="0" presId="urn:microsoft.com/office/officeart/2005/8/layout/pList1"/>
    <dgm:cxn modelId="{0C84D33F-5469-440E-9CF8-3E87DEE4114D}" type="presParOf" srcId="{57C0131F-B458-44A3-AA5E-1931221F6332}" destId="{CD4FE2E2-FF75-414D-893F-73BE82D84564}" srcOrd="0" destOrd="0" presId="urn:microsoft.com/office/officeart/2005/8/layout/pList1"/>
    <dgm:cxn modelId="{78484120-53B6-4505-AD06-0B3386248274}" type="presParOf" srcId="{57C0131F-B458-44A3-AA5E-1931221F6332}" destId="{8E8C73ED-D753-4461-93E5-3EAE48891C18}" srcOrd="1" destOrd="0" presId="urn:microsoft.com/office/officeart/2005/8/layout/pList1"/>
    <dgm:cxn modelId="{D8ED3F7E-A9D0-4DBC-B4F4-2091BEA5AF19}" type="presParOf" srcId="{D916EF7B-8101-4570-8D0E-EFD7ABD60C1E}" destId="{7022A244-5F33-4B7F-9838-8BDF51E62364}" srcOrd="9" destOrd="0" presId="urn:microsoft.com/office/officeart/2005/8/layout/pList1"/>
    <dgm:cxn modelId="{48DFEB56-8C56-46BB-A90E-4C294A70FFE3}" type="presParOf" srcId="{D916EF7B-8101-4570-8D0E-EFD7ABD60C1E}" destId="{5254A08D-DFD1-4118-BEA3-AA53C603E1CA}" srcOrd="10" destOrd="0" presId="urn:microsoft.com/office/officeart/2005/8/layout/pList1"/>
    <dgm:cxn modelId="{9F488112-3414-47EA-AF2C-8D5B317176F3}" type="presParOf" srcId="{5254A08D-DFD1-4118-BEA3-AA53C603E1CA}" destId="{5C805EAE-582C-457A-9BFD-FD8D18CDEB2D}" srcOrd="0" destOrd="0" presId="urn:microsoft.com/office/officeart/2005/8/layout/pList1"/>
    <dgm:cxn modelId="{4B804EB5-0C3E-41F7-87E2-5700D8414A17}" type="presParOf" srcId="{5254A08D-DFD1-4118-BEA3-AA53C603E1CA}" destId="{AEA20D63-A751-45DD-B12B-34385FBC99F0}" srcOrd="1" destOrd="0" presId="urn:microsoft.com/office/officeart/2005/8/layout/pList1"/>
    <dgm:cxn modelId="{CC909D43-EC8B-40A8-BC0A-D225BB07E3EC}" type="presParOf" srcId="{D916EF7B-8101-4570-8D0E-EFD7ABD60C1E}" destId="{AB82E104-32E9-4842-B060-C8FB7A6C6D07}" srcOrd="11" destOrd="0" presId="urn:microsoft.com/office/officeart/2005/8/layout/pList1"/>
    <dgm:cxn modelId="{18D5C1EB-6429-44F2-97D3-E052A1179668}" type="presParOf" srcId="{D916EF7B-8101-4570-8D0E-EFD7ABD60C1E}" destId="{57F21EFC-B700-4575-B110-DC6BEA90D91C}" srcOrd="12" destOrd="0" presId="urn:microsoft.com/office/officeart/2005/8/layout/pList1"/>
    <dgm:cxn modelId="{083B9340-98B8-4661-A186-5C9DA1274B15}" type="presParOf" srcId="{57F21EFC-B700-4575-B110-DC6BEA90D91C}" destId="{FE25AE55-0D17-47D3-8D03-487749316361}" srcOrd="0" destOrd="0" presId="urn:microsoft.com/office/officeart/2005/8/layout/pList1"/>
    <dgm:cxn modelId="{90ECA5DB-DD27-49A3-A407-9F86F5A3ECFC}" type="presParOf" srcId="{57F21EFC-B700-4575-B110-DC6BEA90D91C}" destId="{6750980C-51E5-4015-96F3-0A4199280036}" srcOrd="1" destOrd="0" presId="urn:microsoft.com/office/officeart/2005/8/layout/pList1"/>
    <dgm:cxn modelId="{F5280D36-B021-42FC-8CF7-0BB341F6D660}" type="presParOf" srcId="{D916EF7B-8101-4570-8D0E-EFD7ABD60C1E}" destId="{35FACDE2-8A41-4882-BEFF-171221E47550}" srcOrd="13" destOrd="0" presId="urn:microsoft.com/office/officeart/2005/8/layout/pList1"/>
    <dgm:cxn modelId="{E356C60D-284D-4F45-B64D-520BABECF78D}" type="presParOf" srcId="{D916EF7B-8101-4570-8D0E-EFD7ABD60C1E}" destId="{EA806650-C36E-40F6-9619-647C69AED526}" srcOrd="14" destOrd="0" presId="urn:microsoft.com/office/officeart/2005/8/layout/pList1"/>
    <dgm:cxn modelId="{35AE7C40-02E7-475B-8A6B-2B7A2A186A71}" type="presParOf" srcId="{EA806650-C36E-40F6-9619-647C69AED526}" destId="{A5F98898-EF43-4332-89FB-3FE85BAE466F}" srcOrd="0" destOrd="0" presId="urn:microsoft.com/office/officeart/2005/8/layout/pList1"/>
    <dgm:cxn modelId="{E43F3DFF-01B3-4B1B-A1BB-45E80FE57932}" type="presParOf" srcId="{EA806650-C36E-40F6-9619-647C69AED526}" destId="{A5AE9FD9-1847-44E4-B685-536DEB83693F}" srcOrd="1" destOrd="0" presId="urn:microsoft.com/office/officeart/2005/8/layout/pList1"/>
    <dgm:cxn modelId="{E0A00836-9166-4A18-B871-21671861436F}" type="presParOf" srcId="{D916EF7B-8101-4570-8D0E-EFD7ABD60C1E}" destId="{4120B634-F222-4048-9359-0C4405146E83}" srcOrd="15" destOrd="0" presId="urn:microsoft.com/office/officeart/2005/8/layout/pList1"/>
    <dgm:cxn modelId="{0F9AD381-40CC-4013-B828-82E94FB41091}" type="presParOf" srcId="{D916EF7B-8101-4570-8D0E-EFD7ABD60C1E}" destId="{19A0EB76-8F49-4E07-9BCA-F051C5FE685F}" srcOrd="16" destOrd="0" presId="urn:microsoft.com/office/officeart/2005/8/layout/pList1"/>
    <dgm:cxn modelId="{55F93B26-2FAF-4B37-BD4C-CE44ABD504AA}" type="presParOf" srcId="{19A0EB76-8F49-4E07-9BCA-F051C5FE685F}" destId="{4856A4CA-53D6-45D8-B45E-C89FD9516CD9}" srcOrd="0" destOrd="0" presId="urn:microsoft.com/office/officeart/2005/8/layout/pList1"/>
    <dgm:cxn modelId="{8033F6FE-5072-4BDE-AD89-A5668EFFC544}" type="presParOf" srcId="{19A0EB76-8F49-4E07-9BCA-F051C5FE685F}" destId="{2184B8ED-46B8-4801-8E49-810C27725EBB}" srcOrd="1" destOrd="0" presId="urn:microsoft.com/office/officeart/2005/8/layout/pList1"/>
    <dgm:cxn modelId="{904D1C5D-380A-46CA-A866-AA01624B7272}" type="presParOf" srcId="{D916EF7B-8101-4570-8D0E-EFD7ABD60C1E}" destId="{69D6BB19-5408-4D67-BFB7-3AEBD2ED81F2}" srcOrd="17" destOrd="0" presId="urn:microsoft.com/office/officeart/2005/8/layout/pList1"/>
    <dgm:cxn modelId="{12EF7A39-A84B-42CB-B959-9A78D913DDE9}" type="presParOf" srcId="{D916EF7B-8101-4570-8D0E-EFD7ABD60C1E}" destId="{761ED06E-0758-49F2-B6C3-5C3367243A14}" srcOrd="18" destOrd="0" presId="urn:microsoft.com/office/officeart/2005/8/layout/pList1"/>
    <dgm:cxn modelId="{74B47BC7-90D1-4CBD-86C9-7A9A0F8D5D12}" type="presParOf" srcId="{761ED06E-0758-49F2-B6C3-5C3367243A14}" destId="{83FE2856-1519-4AEB-892D-6F25E11F4A7B}" srcOrd="0" destOrd="0" presId="urn:microsoft.com/office/officeart/2005/8/layout/pList1"/>
    <dgm:cxn modelId="{FA2B0FC0-4BC5-48D0-8B07-5EBBFBBF13FB}" type="presParOf" srcId="{761ED06E-0758-49F2-B6C3-5C3367243A14}" destId="{F7FAA7BA-FA9A-4345-AA91-003BC1F4F0E7}" srcOrd="1" destOrd="0" presId="urn:microsoft.com/office/officeart/2005/8/layout/pList1"/>
    <dgm:cxn modelId="{F0A5E78F-BF56-4671-B9CF-47F6BDB478F9}" type="presParOf" srcId="{D916EF7B-8101-4570-8D0E-EFD7ABD60C1E}" destId="{EF068D39-9488-4290-A0AD-DF53DBBEB5DB}" srcOrd="19" destOrd="0" presId="urn:microsoft.com/office/officeart/2005/8/layout/pList1"/>
    <dgm:cxn modelId="{51730BC7-7267-4D96-A771-5F57F21B7BC7}" type="presParOf" srcId="{D916EF7B-8101-4570-8D0E-EFD7ABD60C1E}" destId="{455954A7-E728-47DF-B555-FD2F7D2AEF69}" srcOrd="20" destOrd="0" presId="urn:microsoft.com/office/officeart/2005/8/layout/pList1"/>
    <dgm:cxn modelId="{FB08205A-4C29-4EEA-97FD-31AEB9CE350D}" type="presParOf" srcId="{455954A7-E728-47DF-B555-FD2F7D2AEF69}" destId="{76B48448-3961-4243-98F2-D1A05A93DBEA}" srcOrd="0" destOrd="0" presId="urn:microsoft.com/office/officeart/2005/8/layout/pList1"/>
    <dgm:cxn modelId="{4C9D8BC4-A059-43AC-B9A0-DE3A14967C7B}" type="presParOf" srcId="{455954A7-E728-47DF-B555-FD2F7D2AEF69}" destId="{3E5605E6-E55B-4696-BDA1-0DA4ED6E6087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10B89DD-80B2-4A2B-B5C6-5F903806937F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7097F00-B172-4FDA-8BBA-93FD7BE80516}">
      <dgm:prSet phldrT="[Текст]"/>
      <dgm:spPr/>
      <dgm:t>
        <a:bodyPr/>
        <a:lstStyle/>
        <a:p>
          <a:r>
            <a:rPr lang="kk-KZ" dirty="0" smtClean="0"/>
            <a:t>1</a:t>
          </a:r>
          <a:endParaRPr lang="ru-RU" dirty="0"/>
        </a:p>
      </dgm:t>
    </dgm:pt>
    <dgm:pt modelId="{2913C5DF-7AD4-42FD-B7DD-767F20F29055}" type="parTrans" cxnId="{635AD737-7034-4523-8BE8-EACCBC0F85C4}">
      <dgm:prSet/>
      <dgm:spPr/>
      <dgm:t>
        <a:bodyPr/>
        <a:lstStyle/>
        <a:p>
          <a:endParaRPr lang="ru-RU"/>
        </a:p>
      </dgm:t>
    </dgm:pt>
    <dgm:pt modelId="{72B7AF30-6355-4549-A351-CF7B02048C7C}" type="sibTrans" cxnId="{635AD737-7034-4523-8BE8-EACCBC0F85C4}">
      <dgm:prSet/>
      <dgm:spPr/>
      <dgm:t>
        <a:bodyPr/>
        <a:lstStyle/>
        <a:p>
          <a:endParaRPr lang="ru-RU"/>
        </a:p>
      </dgm:t>
    </dgm:pt>
    <dgm:pt modelId="{5D4015FA-4101-4045-BCB7-CE19BAB0FEF1}">
      <dgm:prSet phldrT="[Текст]"/>
      <dgm:spPr/>
      <dgm:t>
        <a:bodyPr/>
        <a:lstStyle/>
        <a:p>
          <a:r>
            <a:rPr lang="kk-KZ" dirty="0" smtClean="0"/>
            <a:t>2</a:t>
          </a:r>
          <a:endParaRPr lang="ru-RU" dirty="0"/>
        </a:p>
      </dgm:t>
    </dgm:pt>
    <dgm:pt modelId="{79906F26-415A-4051-89FA-77FE01A1320E}" type="parTrans" cxnId="{2C294DDC-6113-4EEC-B012-8C62B2955C9B}">
      <dgm:prSet/>
      <dgm:spPr/>
      <dgm:t>
        <a:bodyPr/>
        <a:lstStyle/>
        <a:p>
          <a:endParaRPr lang="ru-RU"/>
        </a:p>
      </dgm:t>
    </dgm:pt>
    <dgm:pt modelId="{25C01C0B-4748-4450-8B4A-1AD873988CBE}" type="sibTrans" cxnId="{2C294DDC-6113-4EEC-B012-8C62B2955C9B}">
      <dgm:prSet/>
      <dgm:spPr/>
      <dgm:t>
        <a:bodyPr/>
        <a:lstStyle/>
        <a:p>
          <a:endParaRPr lang="ru-RU"/>
        </a:p>
      </dgm:t>
    </dgm:pt>
    <dgm:pt modelId="{9E0B327A-F53B-43FE-B173-440B9FF9C390}">
      <dgm:prSet phldrT="[Текст]"/>
      <dgm:spPr/>
      <dgm:t>
        <a:bodyPr/>
        <a:lstStyle/>
        <a:p>
          <a:r>
            <a:rPr lang="kk-KZ" dirty="0" smtClean="0"/>
            <a:t>3</a:t>
          </a:r>
          <a:endParaRPr lang="ru-RU" dirty="0"/>
        </a:p>
      </dgm:t>
    </dgm:pt>
    <dgm:pt modelId="{A89784C1-BC66-4FED-8922-1E95975EAC84}" type="parTrans" cxnId="{5D95E96A-450F-4F1C-B3EB-3289C8789E15}">
      <dgm:prSet/>
      <dgm:spPr/>
      <dgm:t>
        <a:bodyPr/>
        <a:lstStyle/>
        <a:p>
          <a:endParaRPr lang="ru-RU"/>
        </a:p>
      </dgm:t>
    </dgm:pt>
    <dgm:pt modelId="{0CCE5080-4844-4735-A99A-5DF38CB08558}" type="sibTrans" cxnId="{5D95E96A-450F-4F1C-B3EB-3289C8789E15}">
      <dgm:prSet/>
      <dgm:spPr/>
      <dgm:t>
        <a:bodyPr/>
        <a:lstStyle/>
        <a:p>
          <a:endParaRPr lang="ru-RU"/>
        </a:p>
      </dgm:t>
    </dgm:pt>
    <dgm:pt modelId="{76351C6D-880A-4FF7-A39C-74C3E5464B4A}">
      <dgm:prSet phldrT="[Текст]"/>
      <dgm:spPr/>
      <dgm:t>
        <a:bodyPr/>
        <a:lstStyle/>
        <a:p>
          <a:r>
            <a:rPr lang="kk-KZ" dirty="0" smtClean="0"/>
            <a:t>4</a:t>
          </a:r>
          <a:endParaRPr lang="ru-RU" dirty="0"/>
        </a:p>
      </dgm:t>
    </dgm:pt>
    <dgm:pt modelId="{ACB1FF02-B929-41CB-82D5-AFF500F4C6EB}" type="parTrans" cxnId="{CE9F4AEA-351E-419C-9C4D-EA804CCB3B83}">
      <dgm:prSet/>
      <dgm:spPr/>
      <dgm:t>
        <a:bodyPr/>
        <a:lstStyle/>
        <a:p>
          <a:endParaRPr lang="ru-RU"/>
        </a:p>
      </dgm:t>
    </dgm:pt>
    <dgm:pt modelId="{F0E36F61-2FDD-4A42-ADA7-51F615BC7511}" type="sibTrans" cxnId="{CE9F4AEA-351E-419C-9C4D-EA804CCB3B83}">
      <dgm:prSet/>
      <dgm:spPr/>
      <dgm:t>
        <a:bodyPr/>
        <a:lstStyle/>
        <a:p>
          <a:endParaRPr lang="ru-RU"/>
        </a:p>
      </dgm:t>
    </dgm:pt>
    <dgm:pt modelId="{78C2039B-1A20-4CAC-8EB8-AB0FA98E4AA3}">
      <dgm:prSet/>
      <dgm:spPr/>
      <dgm:t>
        <a:bodyPr/>
        <a:lstStyle/>
        <a:p>
          <a:r>
            <a:rPr lang="kk-KZ" dirty="0" smtClean="0"/>
            <a:t>5</a:t>
          </a:r>
          <a:endParaRPr lang="ru-RU" dirty="0"/>
        </a:p>
      </dgm:t>
    </dgm:pt>
    <dgm:pt modelId="{5CFACC3B-54D0-48C3-9E68-08F81B41078E}" type="parTrans" cxnId="{067B6907-D1BD-4B8D-A969-38563DB4B6E4}">
      <dgm:prSet/>
      <dgm:spPr/>
      <dgm:t>
        <a:bodyPr/>
        <a:lstStyle/>
        <a:p>
          <a:endParaRPr lang="ru-RU"/>
        </a:p>
      </dgm:t>
    </dgm:pt>
    <dgm:pt modelId="{E15003C5-4906-4DEF-9C2A-8A0591897D86}" type="sibTrans" cxnId="{067B6907-D1BD-4B8D-A969-38563DB4B6E4}">
      <dgm:prSet/>
      <dgm:spPr/>
      <dgm:t>
        <a:bodyPr/>
        <a:lstStyle/>
        <a:p>
          <a:endParaRPr lang="ru-RU"/>
        </a:p>
      </dgm:t>
    </dgm:pt>
    <dgm:pt modelId="{4812A5D8-4411-467D-9685-DC537DAB84D8}">
      <dgm:prSet/>
      <dgm:spPr/>
      <dgm:t>
        <a:bodyPr/>
        <a:lstStyle/>
        <a:p>
          <a:r>
            <a:rPr lang="kk-KZ" dirty="0" smtClean="0"/>
            <a:t>6</a:t>
          </a:r>
          <a:endParaRPr lang="ru-RU" dirty="0"/>
        </a:p>
      </dgm:t>
    </dgm:pt>
    <dgm:pt modelId="{177501EE-4571-4C49-A3D6-076544456644}" type="parTrans" cxnId="{1A1588C8-05BD-4548-86F4-D443E14ACD15}">
      <dgm:prSet/>
      <dgm:spPr/>
      <dgm:t>
        <a:bodyPr/>
        <a:lstStyle/>
        <a:p>
          <a:endParaRPr lang="ru-RU"/>
        </a:p>
      </dgm:t>
    </dgm:pt>
    <dgm:pt modelId="{0C63943F-EF6C-4E39-ACC3-7132BB4952CB}" type="sibTrans" cxnId="{1A1588C8-05BD-4548-86F4-D443E14ACD15}">
      <dgm:prSet/>
      <dgm:spPr/>
      <dgm:t>
        <a:bodyPr/>
        <a:lstStyle/>
        <a:p>
          <a:endParaRPr lang="ru-RU"/>
        </a:p>
      </dgm:t>
    </dgm:pt>
    <dgm:pt modelId="{CE601ACD-21BE-4D37-89E7-A16E895D5870}">
      <dgm:prSet/>
      <dgm:spPr/>
      <dgm:t>
        <a:bodyPr/>
        <a:lstStyle/>
        <a:p>
          <a:r>
            <a:rPr lang="kk-KZ" dirty="0" smtClean="0"/>
            <a:t>7</a:t>
          </a:r>
          <a:endParaRPr lang="ru-RU" dirty="0"/>
        </a:p>
      </dgm:t>
    </dgm:pt>
    <dgm:pt modelId="{DC2BB710-E374-4382-9503-04263728D3AF}" type="parTrans" cxnId="{E5E5000D-BD0B-41FB-A9B9-542086C9149A}">
      <dgm:prSet/>
      <dgm:spPr/>
      <dgm:t>
        <a:bodyPr/>
        <a:lstStyle/>
        <a:p>
          <a:endParaRPr lang="ru-RU"/>
        </a:p>
      </dgm:t>
    </dgm:pt>
    <dgm:pt modelId="{5AFDB5E4-8643-4DBC-83BE-E07B4C33A6A1}" type="sibTrans" cxnId="{E5E5000D-BD0B-41FB-A9B9-542086C9149A}">
      <dgm:prSet/>
      <dgm:spPr/>
      <dgm:t>
        <a:bodyPr/>
        <a:lstStyle/>
        <a:p>
          <a:endParaRPr lang="ru-RU"/>
        </a:p>
      </dgm:t>
    </dgm:pt>
    <dgm:pt modelId="{89125911-6083-4D03-A322-8AD4BC5FBFFF}">
      <dgm:prSet/>
      <dgm:spPr/>
      <dgm:t>
        <a:bodyPr/>
        <a:lstStyle/>
        <a:p>
          <a:r>
            <a:rPr lang="kk-KZ" dirty="0" smtClean="0"/>
            <a:t>8</a:t>
          </a:r>
          <a:endParaRPr lang="ru-RU" dirty="0"/>
        </a:p>
      </dgm:t>
    </dgm:pt>
    <dgm:pt modelId="{852F621F-ACCD-4F58-8A66-6DC45350523B}" type="parTrans" cxnId="{DD65B302-C6A3-43F8-A796-D5AB5B97DDD2}">
      <dgm:prSet/>
      <dgm:spPr/>
      <dgm:t>
        <a:bodyPr/>
        <a:lstStyle/>
        <a:p>
          <a:endParaRPr lang="ru-RU"/>
        </a:p>
      </dgm:t>
    </dgm:pt>
    <dgm:pt modelId="{F493C6FC-30C2-4A51-9193-6E580901A615}" type="sibTrans" cxnId="{DD65B302-C6A3-43F8-A796-D5AB5B97DDD2}">
      <dgm:prSet/>
      <dgm:spPr/>
      <dgm:t>
        <a:bodyPr/>
        <a:lstStyle/>
        <a:p>
          <a:endParaRPr lang="ru-RU"/>
        </a:p>
      </dgm:t>
    </dgm:pt>
    <dgm:pt modelId="{FEF610D6-00D7-4585-BF7E-1A74B4D4D905}">
      <dgm:prSet/>
      <dgm:spPr/>
      <dgm:t>
        <a:bodyPr/>
        <a:lstStyle/>
        <a:p>
          <a:r>
            <a:rPr lang="kk-KZ" dirty="0" smtClean="0"/>
            <a:t>9</a:t>
          </a:r>
          <a:endParaRPr lang="ru-RU" dirty="0"/>
        </a:p>
      </dgm:t>
    </dgm:pt>
    <dgm:pt modelId="{0FC5161E-AB2B-4652-A212-C08A686EDFE2}" type="parTrans" cxnId="{732CD1CD-1307-4E82-B8D6-C3E78B6DC696}">
      <dgm:prSet/>
      <dgm:spPr/>
      <dgm:t>
        <a:bodyPr/>
        <a:lstStyle/>
        <a:p>
          <a:endParaRPr lang="ru-RU"/>
        </a:p>
      </dgm:t>
    </dgm:pt>
    <dgm:pt modelId="{26734C5B-C85D-4332-82A2-896A58132599}" type="sibTrans" cxnId="{732CD1CD-1307-4E82-B8D6-C3E78B6DC696}">
      <dgm:prSet/>
      <dgm:spPr/>
      <dgm:t>
        <a:bodyPr/>
        <a:lstStyle/>
        <a:p>
          <a:endParaRPr lang="ru-RU"/>
        </a:p>
      </dgm:t>
    </dgm:pt>
    <dgm:pt modelId="{78FE83F0-2FA7-4DEC-89EC-437CA9A98B6E}">
      <dgm:prSet/>
      <dgm:spPr/>
      <dgm:t>
        <a:bodyPr/>
        <a:lstStyle/>
        <a:p>
          <a:r>
            <a:rPr lang="kk-KZ" dirty="0" smtClean="0"/>
            <a:t>10</a:t>
          </a:r>
          <a:endParaRPr lang="ru-RU" dirty="0"/>
        </a:p>
      </dgm:t>
    </dgm:pt>
    <dgm:pt modelId="{C0CA1D9F-4ABD-4E14-894C-4D3003BC54E4}" type="parTrans" cxnId="{2AC7FECA-6883-4E1E-8F6F-12DC71FAAABE}">
      <dgm:prSet/>
      <dgm:spPr/>
      <dgm:t>
        <a:bodyPr/>
        <a:lstStyle/>
        <a:p>
          <a:endParaRPr lang="ru-RU"/>
        </a:p>
      </dgm:t>
    </dgm:pt>
    <dgm:pt modelId="{00DC2607-91B2-4515-A2D9-77C76FB73FFA}" type="sibTrans" cxnId="{2AC7FECA-6883-4E1E-8F6F-12DC71FAAABE}">
      <dgm:prSet/>
      <dgm:spPr/>
      <dgm:t>
        <a:bodyPr/>
        <a:lstStyle/>
        <a:p>
          <a:endParaRPr lang="ru-RU"/>
        </a:p>
      </dgm:t>
    </dgm:pt>
    <dgm:pt modelId="{30195EB3-2DDD-4B11-8553-A5F737D23EEE}">
      <dgm:prSet/>
      <dgm:spPr/>
      <dgm:t>
        <a:bodyPr/>
        <a:lstStyle/>
        <a:p>
          <a:r>
            <a:rPr lang="kk-KZ" dirty="0" smtClean="0"/>
            <a:t>11</a:t>
          </a:r>
          <a:endParaRPr lang="ru-RU" dirty="0"/>
        </a:p>
      </dgm:t>
    </dgm:pt>
    <dgm:pt modelId="{5E419B30-08B4-4D8A-8DEA-A2684DB5723E}" type="parTrans" cxnId="{C6D31B43-43AF-4007-B936-2615D34E39CD}">
      <dgm:prSet/>
      <dgm:spPr/>
      <dgm:t>
        <a:bodyPr/>
        <a:lstStyle/>
        <a:p>
          <a:endParaRPr lang="ru-RU"/>
        </a:p>
      </dgm:t>
    </dgm:pt>
    <dgm:pt modelId="{430558BD-4446-4B27-8C0C-F62846958E4C}" type="sibTrans" cxnId="{C6D31B43-43AF-4007-B936-2615D34E39CD}">
      <dgm:prSet/>
      <dgm:spPr/>
      <dgm:t>
        <a:bodyPr/>
        <a:lstStyle/>
        <a:p>
          <a:endParaRPr lang="ru-RU"/>
        </a:p>
      </dgm:t>
    </dgm:pt>
    <dgm:pt modelId="{D916EF7B-8101-4570-8D0E-EFD7ABD60C1E}" type="pres">
      <dgm:prSet presAssocID="{010B89DD-80B2-4A2B-B5C6-5F90380693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BBE760-47B3-4A56-8199-23C0BF2A109D}" type="pres">
      <dgm:prSet presAssocID="{D7097F00-B172-4FDA-8BBA-93FD7BE80516}" presName="compNode" presStyleCnt="0"/>
      <dgm:spPr/>
    </dgm:pt>
    <dgm:pt modelId="{580CB8EA-878F-4140-8510-02A1142145CC}" type="pres">
      <dgm:prSet presAssocID="{D7097F00-B172-4FDA-8BBA-93FD7BE80516}" presName="pictRect" presStyleLbl="node1" presStyleIdx="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A106C0F-8B5C-4B8F-8785-0843C508372B}" type="pres">
      <dgm:prSet presAssocID="{D7097F00-B172-4FDA-8BBA-93FD7BE80516}" presName="textRect" presStyleLbl="revTx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9D8EA-FA7A-4588-ABC6-368B52E6715C}" type="pres">
      <dgm:prSet presAssocID="{72B7AF30-6355-4549-A351-CF7B02048C7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66EE81F-D3D4-4920-A6E5-5D571F9435EE}" type="pres">
      <dgm:prSet presAssocID="{5D4015FA-4101-4045-BCB7-CE19BAB0FEF1}" presName="compNode" presStyleCnt="0"/>
      <dgm:spPr/>
    </dgm:pt>
    <dgm:pt modelId="{D7B459A1-F199-4B40-B966-3EB80BC153F2}" type="pres">
      <dgm:prSet presAssocID="{5D4015FA-4101-4045-BCB7-CE19BAB0FEF1}" presName="pictRect" presStyleLbl="node1" presStyleIdx="1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BBF3B213-9F30-49B8-A686-25BCEE319769}" type="pres">
      <dgm:prSet presAssocID="{5D4015FA-4101-4045-BCB7-CE19BAB0FEF1}" presName="textRect" presStyleLbl="revTx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E8535-7D6B-4468-9A75-EE2EB88C0360}" type="pres">
      <dgm:prSet presAssocID="{25C01C0B-4748-4450-8B4A-1AD873988CB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9025D8A-4159-4E6D-A849-BA122744E4E9}" type="pres">
      <dgm:prSet presAssocID="{9E0B327A-F53B-43FE-B173-440B9FF9C390}" presName="compNode" presStyleCnt="0"/>
      <dgm:spPr/>
    </dgm:pt>
    <dgm:pt modelId="{ED24C483-5F2A-4A01-8E7E-54F8435F9D6C}" type="pres">
      <dgm:prSet presAssocID="{9E0B327A-F53B-43FE-B173-440B9FF9C390}" presName="pictRect" presStyleLbl="node1" presStyleIdx="2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C376C1FF-1769-4ABC-BB28-1A0B85CB186E}" type="pres">
      <dgm:prSet presAssocID="{9E0B327A-F53B-43FE-B173-440B9FF9C390}" presName="textRect" presStyleLbl="revTx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090AE-8C72-4B00-9D92-EBD842502602}" type="pres">
      <dgm:prSet presAssocID="{0CCE5080-4844-4735-A99A-5DF38CB0855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CB30A32-61E0-4DB8-A535-887A46088543}" type="pres">
      <dgm:prSet presAssocID="{76351C6D-880A-4FF7-A39C-74C3E5464B4A}" presName="compNode" presStyleCnt="0"/>
      <dgm:spPr/>
    </dgm:pt>
    <dgm:pt modelId="{9E02DA59-C8A6-4D98-B20D-9A01387C5B60}" type="pres">
      <dgm:prSet presAssocID="{76351C6D-880A-4FF7-A39C-74C3E5464B4A}" presName="pictRect" presStyleLbl="node1" presStyleIdx="3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ED032E9F-29F8-4444-AB3D-985644D1F597}" type="pres">
      <dgm:prSet presAssocID="{76351C6D-880A-4FF7-A39C-74C3E5464B4A}" presName="textRect" presStyleLbl="revTx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187F8-598D-4C87-B770-3C1253C12E76}" type="pres">
      <dgm:prSet presAssocID="{F0E36F61-2FDD-4A42-ADA7-51F615BC751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C0131F-B458-44A3-AA5E-1931221F6332}" type="pres">
      <dgm:prSet presAssocID="{78C2039B-1A20-4CAC-8EB8-AB0FA98E4AA3}" presName="compNode" presStyleCnt="0"/>
      <dgm:spPr/>
    </dgm:pt>
    <dgm:pt modelId="{CD4FE2E2-FF75-414D-893F-73BE82D84564}" type="pres">
      <dgm:prSet presAssocID="{78C2039B-1A20-4CAC-8EB8-AB0FA98E4AA3}" presName="pictRect" presStyleLbl="node1" presStyleIdx="4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8E8C73ED-D753-4461-93E5-3EAE48891C18}" type="pres">
      <dgm:prSet presAssocID="{78C2039B-1A20-4CAC-8EB8-AB0FA98E4AA3}" presName="textRect" presStyleLbl="revTx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2A244-5F33-4B7F-9838-8BDF51E62364}" type="pres">
      <dgm:prSet presAssocID="{E15003C5-4906-4DEF-9C2A-8A0591897D8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254A08D-DFD1-4118-BEA3-AA53C603E1CA}" type="pres">
      <dgm:prSet presAssocID="{4812A5D8-4411-467D-9685-DC537DAB84D8}" presName="compNode" presStyleCnt="0"/>
      <dgm:spPr/>
    </dgm:pt>
    <dgm:pt modelId="{5C805EAE-582C-457A-9BFD-FD8D18CDEB2D}" type="pres">
      <dgm:prSet presAssocID="{4812A5D8-4411-467D-9685-DC537DAB84D8}" presName="pictRect" presStyleLbl="node1" presStyleIdx="5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AEA20D63-A751-45DD-B12B-34385FBC99F0}" type="pres">
      <dgm:prSet presAssocID="{4812A5D8-4411-467D-9685-DC537DAB84D8}" presName="textRect" presStyleLbl="revTx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2E104-32E9-4842-B060-C8FB7A6C6D07}" type="pres">
      <dgm:prSet presAssocID="{0C63943F-EF6C-4E39-ACC3-7132BB4952C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F21EFC-B700-4575-B110-DC6BEA90D91C}" type="pres">
      <dgm:prSet presAssocID="{CE601ACD-21BE-4D37-89E7-A16E895D5870}" presName="compNode" presStyleCnt="0"/>
      <dgm:spPr/>
    </dgm:pt>
    <dgm:pt modelId="{FE25AE55-0D17-47D3-8D03-487749316361}" type="pres">
      <dgm:prSet presAssocID="{CE601ACD-21BE-4D37-89E7-A16E895D5870}" presName="pictRect" presStyleLbl="node1" presStyleIdx="6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6750980C-51E5-4015-96F3-0A4199280036}" type="pres">
      <dgm:prSet presAssocID="{CE601ACD-21BE-4D37-89E7-A16E895D5870}" presName="textRect" presStyleLbl="revTx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ACDE2-8A41-4882-BEFF-171221E47550}" type="pres">
      <dgm:prSet presAssocID="{5AFDB5E4-8643-4DBC-83BE-E07B4C33A6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A806650-C36E-40F6-9619-647C69AED526}" type="pres">
      <dgm:prSet presAssocID="{89125911-6083-4D03-A322-8AD4BC5FBFFF}" presName="compNode" presStyleCnt="0"/>
      <dgm:spPr/>
    </dgm:pt>
    <dgm:pt modelId="{A5F98898-EF43-4332-89FB-3FE85BAE466F}" type="pres">
      <dgm:prSet presAssocID="{89125911-6083-4D03-A322-8AD4BC5FBFFF}" presName="pictRect" presStyleLbl="node1" presStyleIdx="7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sldjump"/>
          </dgm14:cNvPr>
        </a:ext>
      </dgm:extLst>
    </dgm:pt>
    <dgm:pt modelId="{A5AE9FD9-1847-44E4-B685-536DEB83693F}" type="pres">
      <dgm:prSet presAssocID="{89125911-6083-4D03-A322-8AD4BC5FBFFF}" presName="textRect" presStyleLbl="revTx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0B634-F222-4048-9359-0C4405146E83}" type="pres">
      <dgm:prSet presAssocID="{F493C6FC-30C2-4A51-9193-6E580901A61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9A0EB76-8F49-4E07-9BCA-F051C5FE685F}" type="pres">
      <dgm:prSet presAssocID="{FEF610D6-00D7-4585-BF7E-1A74B4D4D905}" presName="compNode" presStyleCnt="0"/>
      <dgm:spPr/>
    </dgm:pt>
    <dgm:pt modelId="{4856A4CA-53D6-45D8-B45E-C89FD9516CD9}" type="pres">
      <dgm:prSet presAssocID="{FEF610D6-00D7-4585-BF7E-1A74B4D4D905}" presName="pictRect" presStyleLbl="node1" presStyleIdx="8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9" action="ppaction://hlinksldjump"/>
          </dgm14:cNvPr>
        </a:ext>
      </dgm:extLst>
    </dgm:pt>
    <dgm:pt modelId="{2184B8ED-46B8-4801-8E49-810C27725EBB}" type="pres">
      <dgm:prSet presAssocID="{FEF610D6-00D7-4585-BF7E-1A74B4D4D905}" presName="textRect" presStyleLbl="revTx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6BB19-5408-4D67-BFB7-3AEBD2ED81F2}" type="pres">
      <dgm:prSet presAssocID="{26734C5B-C85D-4332-82A2-896A5813259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61ED06E-0758-49F2-B6C3-5C3367243A14}" type="pres">
      <dgm:prSet presAssocID="{78FE83F0-2FA7-4DEC-89EC-437CA9A98B6E}" presName="compNode" presStyleCnt="0"/>
      <dgm:spPr/>
    </dgm:pt>
    <dgm:pt modelId="{83FE2856-1519-4AEB-892D-6F25E11F4A7B}" type="pres">
      <dgm:prSet presAssocID="{78FE83F0-2FA7-4DEC-89EC-437CA9A98B6E}" presName="pictRect" presStyleLbl="node1" presStyleIdx="9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0" action="ppaction://hlinksldjump"/>
          </dgm14:cNvPr>
        </a:ext>
      </dgm:extLst>
    </dgm:pt>
    <dgm:pt modelId="{F7FAA7BA-FA9A-4345-AA91-003BC1F4F0E7}" type="pres">
      <dgm:prSet presAssocID="{78FE83F0-2FA7-4DEC-89EC-437CA9A98B6E}" presName="textRect" presStyleLbl="revTx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68D39-9488-4290-A0AD-DF53DBBEB5DB}" type="pres">
      <dgm:prSet presAssocID="{00DC2607-91B2-4515-A2D9-77C76FB73FF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55954A7-E728-47DF-B555-FD2F7D2AEF69}" type="pres">
      <dgm:prSet presAssocID="{30195EB3-2DDD-4B11-8553-A5F737D23EEE}" presName="compNode" presStyleCnt="0"/>
      <dgm:spPr/>
    </dgm:pt>
    <dgm:pt modelId="{76B48448-3961-4243-98F2-D1A05A93DBEA}" type="pres">
      <dgm:prSet presAssocID="{30195EB3-2DDD-4B11-8553-A5F737D23EEE}" presName="pictRect" presStyleLbl="node1" presStyleIdx="1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1" action="ppaction://hlinksldjump"/>
          </dgm14:cNvPr>
        </a:ext>
      </dgm:extLst>
    </dgm:pt>
    <dgm:pt modelId="{3E5605E6-E55B-4696-BDA1-0DA4ED6E6087}" type="pres">
      <dgm:prSet presAssocID="{30195EB3-2DDD-4B11-8553-A5F737D23EEE}" presName="textRect" presStyleLbl="revTx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192EBB-A70C-4AF4-B758-C0BFD6652734}" type="presOf" srcId="{78C2039B-1A20-4CAC-8EB8-AB0FA98E4AA3}" destId="{8E8C73ED-D753-4461-93E5-3EAE48891C18}" srcOrd="0" destOrd="0" presId="urn:microsoft.com/office/officeart/2005/8/layout/pList1"/>
    <dgm:cxn modelId="{7D038E2C-DEEB-48BC-970D-D179B6EF9E06}" type="presOf" srcId="{78FE83F0-2FA7-4DEC-89EC-437CA9A98B6E}" destId="{F7FAA7BA-FA9A-4345-AA91-003BC1F4F0E7}" srcOrd="0" destOrd="0" presId="urn:microsoft.com/office/officeart/2005/8/layout/pList1"/>
    <dgm:cxn modelId="{40FBEC79-F255-4968-87A5-B9DFE3EEDF5F}" type="presOf" srcId="{72B7AF30-6355-4549-A351-CF7B02048C7C}" destId="{AB79D8EA-FA7A-4588-ABC6-368B52E6715C}" srcOrd="0" destOrd="0" presId="urn:microsoft.com/office/officeart/2005/8/layout/pList1"/>
    <dgm:cxn modelId="{5D95E96A-450F-4F1C-B3EB-3289C8789E15}" srcId="{010B89DD-80B2-4A2B-B5C6-5F903806937F}" destId="{9E0B327A-F53B-43FE-B173-440B9FF9C390}" srcOrd="2" destOrd="0" parTransId="{A89784C1-BC66-4FED-8922-1E95975EAC84}" sibTransId="{0CCE5080-4844-4735-A99A-5DF38CB08558}"/>
    <dgm:cxn modelId="{09E96CC2-C227-4126-BEC2-77C0A796E81C}" type="presOf" srcId="{0CCE5080-4844-4735-A99A-5DF38CB08558}" destId="{06E090AE-8C72-4B00-9D92-EBD842502602}" srcOrd="0" destOrd="0" presId="urn:microsoft.com/office/officeart/2005/8/layout/pList1"/>
    <dgm:cxn modelId="{1A1588C8-05BD-4548-86F4-D443E14ACD15}" srcId="{010B89DD-80B2-4A2B-B5C6-5F903806937F}" destId="{4812A5D8-4411-467D-9685-DC537DAB84D8}" srcOrd="5" destOrd="0" parTransId="{177501EE-4571-4C49-A3D6-076544456644}" sibTransId="{0C63943F-EF6C-4E39-ACC3-7132BB4952CB}"/>
    <dgm:cxn modelId="{C6D31B43-43AF-4007-B936-2615D34E39CD}" srcId="{010B89DD-80B2-4A2B-B5C6-5F903806937F}" destId="{30195EB3-2DDD-4B11-8553-A5F737D23EEE}" srcOrd="10" destOrd="0" parTransId="{5E419B30-08B4-4D8A-8DEA-A2684DB5723E}" sibTransId="{430558BD-4446-4B27-8C0C-F62846958E4C}"/>
    <dgm:cxn modelId="{CE9F4AEA-351E-419C-9C4D-EA804CCB3B83}" srcId="{010B89DD-80B2-4A2B-B5C6-5F903806937F}" destId="{76351C6D-880A-4FF7-A39C-74C3E5464B4A}" srcOrd="3" destOrd="0" parTransId="{ACB1FF02-B929-41CB-82D5-AFF500F4C6EB}" sibTransId="{F0E36F61-2FDD-4A42-ADA7-51F615BC7511}"/>
    <dgm:cxn modelId="{1F1AB556-A5AF-4028-BE34-67944A90C9A3}" type="presOf" srcId="{E15003C5-4906-4DEF-9C2A-8A0591897D86}" destId="{7022A244-5F33-4B7F-9838-8BDF51E62364}" srcOrd="0" destOrd="0" presId="urn:microsoft.com/office/officeart/2005/8/layout/pList1"/>
    <dgm:cxn modelId="{DD65B302-C6A3-43F8-A796-D5AB5B97DDD2}" srcId="{010B89DD-80B2-4A2B-B5C6-5F903806937F}" destId="{89125911-6083-4D03-A322-8AD4BC5FBFFF}" srcOrd="7" destOrd="0" parTransId="{852F621F-ACCD-4F58-8A66-6DC45350523B}" sibTransId="{F493C6FC-30C2-4A51-9193-6E580901A615}"/>
    <dgm:cxn modelId="{2C294DDC-6113-4EEC-B012-8C62B2955C9B}" srcId="{010B89DD-80B2-4A2B-B5C6-5F903806937F}" destId="{5D4015FA-4101-4045-BCB7-CE19BAB0FEF1}" srcOrd="1" destOrd="0" parTransId="{79906F26-415A-4051-89FA-77FE01A1320E}" sibTransId="{25C01C0B-4748-4450-8B4A-1AD873988CBE}"/>
    <dgm:cxn modelId="{224CF304-83AD-40E2-8C86-CB78A11004DA}" type="presOf" srcId="{F493C6FC-30C2-4A51-9193-6E580901A615}" destId="{4120B634-F222-4048-9359-0C4405146E83}" srcOrd="0" destOrd="0" presId="urn:microsoft.com/office/officeart/2005/8/layout/pList1"/>
    <dgm:cxn modelId="{635AD737-7034-4523-8BE8-EACCBC0F85C4}" srcId="{010B89DD-80B2-4A2B-B5C6-5F903806937F}" destId="{D7097F00-B172-4FDA-8BBA-93FD7BE80516}" srcOrd="0" destOrd="0" parTransId="{2913C5DF-7AD4-42FD-B7DD-767F20F29055}" sibTransId="{72B7AF30-6355-4549-A351-CF7B02048C7C}"/>
    <dgm:cxn modelId="{4A79DBE7-39D9-495A-A4C7-3D9DD7AEE9AD}" type="presOf" srcId="{89125911-6083-4D03-A322-8AD4BC5FBFFF}" destId="{A5AE9FD9-1847-44E4-B685-536DEB83693F}" srcOrd="0" destOrd="0" presId="urn:microsoft.com/office/officeart/2005/8/layout/pList1"/>
    <dgm:cxn modelId="{7A8BF3F9-94BB-4ADF-9E96-2C3BFA23BD29}" type="presOf" srcId="{00DC2607-91B2-4515-A2D9-77C76FB73FFA}" destId="{EF068D39-9488-4290-A0AD-DF53DBBEB5DB}" srcOrd="0" destOrd="0" presId="urn:microsoft.com/office/officeart/2005/8/layout/pList1"/>
    <dgm:cxn modelId="{4CAC60CD-19D6-44C5-BD89-E582C75346D7}" type="presOf" srcId="{0C63943F-EF6C-4E39-ACC3-7132BB4952CB}" destId="{AB82E104-32E9-4842-B060-C8FB7A6C6D07}" srcOrd="0" destOrd="0" presId="urn:microsoft.com/office/officeart/2005/8/layout/pList1"/>
    <dgm:cxn modelId="{D8E02872-00D1-40A6-AC3C-00E916641290}" type="presOf" srcId="{25C01C0B-4748-4450-8B4A-1AD873988CBE}" destId="{E53E8535-7D6B-4468-9A75-EE2EB88C0360}" srcOrd="0" destOrd="0" presId="urn:microsoft.com/office/officeart/2005/8/layout/pList1"/>
    <dgm:cxn modelId="{067B6907-D1BD-4B8D-A969-38563DB4B6E4}" srcId="{010B89DD-80B2-4A2B-B5C6-5F903806937F}" destId="{78C2039B-1A20-4CAC-8EB8-AB0FA98E4AA3}" srcOrd="4" destOrd="0" parTransId="{5CFACC3B-54D0-48C3-9E68-08F81B41078E}" sibTransId="{E15003C5-4906-4DEF-9C2A-8A0591897D86}"/>
    <dgm:cxn modelId="{2AC7FECA-6883-4E1E-8F6F-12DC71FAAABE}" srcId="{010B89DD-80B2-4A2B-B5C6-5F903806937F}" destId="{78FE83F0-2FA7-4DEC-89EC-437CA9A98B6E}" srcOrd="9" destOrd="0" parTransId="{C0CA1D9F-4ABD-4E14-894C-4D3003BC54E4}" sibTransId="{00DC2607-91B2-4515-A2D9-77C76FB73FFA}"/>
    <dgm:cxn modelId="{E5E5000D-BD0B-41FB-A9B9-542086C9149A}" srcId="{010B89DD-80B2-4A2B-B5C6-5F903806937F}" destId="{CE601ACD-21BE-4D37-89E7-A16E895D5870}" srcOrd="6" destOrd="0" parTransId="{DC2BB710-E374-4382-9503-04263728D3AF}" sibTransId="{5AFDB5E4-8643-4DBC-83BE-E07B4C33A6A1}"/>
    <dgm:cxn modelId="{50B2C922-CA63-4FAE-ADBB-7097E43E0925}" type="presOf" srcId="{9E0B327A-F53B-43FE-B173-440B9FF9C390}" destId="{C376C1FF-1769-4ABC-BB28-1A0B85CB186E}" srcOrd="0" destOrd="0" presId="urn:microsoft.com/office/officeart/2005/8/layout/pList1"/>
    <dgm:cxn modelId="{732CD1CD-1307-4E82-B8D6-C3E78B6DC696}" srcId="{010B89DD-80B2-4A2B-B5C6-5F903806937F}" destId="{FEF610D6-00D7-4585-BF7E-1A74B4D4D905}" srcOrd="8" destOrd="0" parTransId="{0FC5161E-AB2B-4652-A212-C08A686EDFE2}" sibTransId="{26734C5B-C85D-4332-82A2-896A58132599}"/>
    <dgm:cxn modelId="{4D3855FF-7AE3-4900-A9C3-6195DC3297DA}" type="presOf" srcId="{CE601ACD-21BE-4D37-89E7-A16E895D5870}" destId="{6750980C-51E5-4015-96F3-0A4199280036}" srcOrd="0" destOrd="0" presId="urn:microsoft.com/office/officeart/2005/8/layout/pList1"/>
    <dgm:cxn modelId="{1B1798B5-7588-47F1-BC5D-F54001B36F7E}" type="presOf" srcId="{4812A5D8-4411-467D-9685-DC537DAB84D8}" destId="{AEA20D63-A751-45DD-B12B-34385FBC99F0}" srcOrd="0" destOrd="0" presId="urn:microsoft.com/office/officeart/2005/8/layout/pList1"/>
    <dgm:cxn modelId="{3216E0A7-DD1E-4BCF-901B-7B8DFCD96C1E}" type="presOf" srcId="{76351C6D-880A-4FF7-A39C-74C3E5464B4A}" destId="{ED032E9F-29F8-4444-AB3D-985644D1F597}" srcOrd="0" destOrd="0" presId="urn:microsoft.com/office/officeart/2005/8/layout/pList1"/>
    <dgm:cxn modelId="{11F90052-0EEB-48DA-AE9E-E11EA5424FEB}" type="presOf" srcId="{F0E36F61-2FDD-4A42-ADA7-51F615BC7511}" destId="{554187F8-598D-4C87-B770-3C1253C12E76}" srcOrd="0" destOrd="0" presId="urn:microsoft.com/office/officeart/2005/8/layout/pList1"/>
    <dgm:cxn modelId="{1C68C59A-9CAA-4A66-9463-5DCF9434BD86}" type="presOf" srcId="{30195EB3-2DDD-4B11-8553-A5F737D23EEE}" destId="{3E5605E6-E55B-4696-BDA1-0DA4ED6E6087}" srcOrd="0" destOrd="0" presId="urn:microsoft.com/office/officeart/2005/8/layout/pList1"/>
    <dgm:cxn modelId="{F1EAEA7D-8653-4666-A8B9-9C6B841A46FB}" type="presOf" srcId="{5AFDB5E4-8643-4DBC-83BE-E07B4C33A6A1}" destId="{35FACDE2-8A41-4882-BEFF-171221E47550}" srcOrd="0" destOrd="0" presId="urn:microsoft.com/office/officeart/2005/8/layout/pList1"/>
    <dgm:cxn modelId="{28A7E3E4-3CD9-4A2F-B7D4-C5057DC7AC9F}" type="presOf" srcId="{010B89DD-80B2-4A2B-B5C6-5F903806937F}" destId="{D916EF7B-8101-4570-8D0E-EFD7ABD60C1E}" srcOrd="0" destOrd="0" presId="urn:microsoft.com/office/officeart/2005/8/layout/pList1"/>
    <dgm:cxn modelId="{1E11C42B-1FA7-4990-84C5-A656D34C6E10}" type="presOf" srcId="{26734C5B-C85D-4332-82A2-896A58132599}" destId="{69D6BB19-5408-4D67-BFB7-3AEBD2ED81F2}" srcOrd="0" destOrd="0" presId="urn:microsoft.com/office/officeart/2005/8/layout/pList1"/>
    <dgm:cxn modelId="{E420AD4E-A16D-4939-8A6E-C1A3D7F1F5F3}" type="presOf" srcId="{5D4015FA-4101-4045-BCB7-CE19BAB0FEF1}" destId="{BBF3B213-9F30-49B8-A686-25BCEE319769}" srcOrd="0" destOrd="0" presId="urn:microsoft.com/office/officeart/2005/8/layout/pList1"/>
    <dgm:cxn modelId="{CA6420B9-F12E-4CC3-917D-5543D12FA938}" type="presOf" srcId="{D7097F00-B172-4FDA-8BBA-93FD7BE80516}" destId="{9A106C0F-8B5C-4B8F-8785-0843C508372B}" srcOrd="0" destOrd="0" presId="urn:microsoft.com/office/officeart/2005/8/layout/pList1"/>
    <dgm:cxn modelId="{482E9ED5-28B4-4982-8C36-0892F4F21E04}" type="presOf" srcId="{FEF610D6-00D7-4585-BF7E-1A74B4D4D905}" destId="{2184B8ED-46B8-4801-8E49-810C27725EBB}" srcOrd="0" destOrd="0" presId="urn:microsoft.com/office/officeart/2005/8/layout/pList1"/>
    <dgm:cxn modelId="{A39D4BB9-9B96-42BD-9DDB-F9BE6367181C}" type="presParOf" srcId="{D916EF7B-8101-4570-8D0E-EFD7ABD60C1E}" destId="{7EBBE760-47B3-4A56-8199-23C0BF2A109D}" srcOrd="0" destOrd="0" presId="urn:microsoft.com/office/officeart/2005/8/layout/pList1"/>
    <dgm:cxn modelId="{CE722C17-F308-4BCE-9CC1-DB93BF34C1B7}" type="presParOf" srcId="{7EBBE760-47B3-4A56-8199-23C0BF2A109D}" destId="{580CB8EA-878F-4140-8510-02A1142145CC}" srcOrd="0" destOrd="0" presId="urn:microsoft.com/office/officeart/2005/8/layout/pList1"/>
    <dgm:cxn modelId="{4502FC23-9600-46DE-94F1-1D30CAA5E2A6}" type="presParOf" srcId="{7EBBE760-47B3-4A56-8199-23C0BF2A109D}" destId="{9A106C0F-8B5C-4B8F-8785-0843C508372B}" srcOrd="1" destOrd="0" presId="urn:microsoft.com/office/officeart/2005/8/layout/pList1"/>
    <dgm:cxn modelId="{E90E710A-76CF-4E8E-B410-1AE17C4B78F5}" type="presParOf" srcId="{D916EF7B-8101-4570-8D0E-EFD7ABD60C1E}" destId="{AB79D8EA-FA7A-4588-ABC6-368B52E6715C}" srcOrd="1" destOrd="0" presId="urn:microsoft.com/office/officeart/2005/8/layout/pList1"/>
    <dgm:cxn modelId="{7BF6502C-F803-43D8-879D-1A05A01E3610}" type="presParOf" srcId="{D916EF7B-8101-4570-8D0E-EFD7ABD60C1E}" destId="{D66EE81F-D3D4-4920-A6E5-5D571F9435EE}" srcOrd="2" destOrd="0" presId="urn:microsoft.com/office/officeart/2005/8/layout/pList1"/>
    <dgm:cxn modelId="{33908060-2815-4A3E-B199-1F9AC99B7B9C}" type="presParOf" srcId="{D66EE81F-D3D4-4920-A6E5-5D571F9435EE}" destId="{D7B459A1-F199-4B40-B966-3EB80BC153F2}" srcOrd="0" destOrd="0" presId="urn:microsoft.com/office/officeart/2005/8/layout/pList1"/>
    <dgm:cxn modelId="{17050538-D4F9-4498-A88A-D1D4F32EEC7B}" type="presParOf" srcId="{D66EE81F-D3D4-4920-A6E5-5D571F9435EE}" destId="{BBF3B213-9F30-49B8-A686-25BCEE319769}" srcOrd="1" destOrd="0" presId="urn:microsoft.com/office/officeart/2005/8/layout/pList1"/>
    <dgm:cxn modelId="{A74FCFB2-69F9-4D5A-9BFE-53197626B90B}" type="presParOf" srcId="{D916EF7B-8101-4570-8D0E-EFD7ABD60C1E}" destId="{E53E8535-7D6B-4468-9A75-EE2EB88C0360}" srcOrd="3" destOrd="0" presId="urn:microsoft.com/office/officeart/2005/8/layout/pList1"/>
    <dgm:cxn modelId="{193AB88D-5E98-4D97-9998-7B7E390FE637}" type="presParOf" srcId="{D916EF7B-8101-4570-8D0E-EFD7ABD60C1E}" destId="{B9025D8A-4159-4E6D-A849-BA122744E4E9}" srcOrd="4" destOrd="0" presId="urn:microsoft.com/office/officeart/2005/8/layout/pList1"/>
    <dgm:cxn modelId="{2BE3543D-A503-4A57-AD9C-EE8491396B44}" type="presParOf" srcId="{B9025D8A-4159-4E6D-A849-BA122744E4E9}" destId="{ED24C483-5F2A-4A01-8E7E-54F8435F9D6C}" srcOrd="0" destOrd="0" presId="urn:microsoft.com/office/officeart/2005/8/layout/pList1"/>
    <dgm:cxn modelId="{B3097B91-875D-4A02-ABE5-DE951D0116D3}" type="presParOf" srcId="{B9025D8A-4159-4E6D-A849-BA122744E4E9}" destId="{C376C1FF-1769-4ABC-BB28-1A0B85CB186E}" srcOrd="1" destOrd="0" presId="urn:microsoft.com/office/officeart/2005/8/layout/pList1"/>
    <dgm:cxn modelId="{3674C9B2-71E7-47C7-9DDB-61CDEE902597}" type="presParOf" srcId="{D916EF7B-8101-4570-8D0E-EFD7ABD60C1E}" destId="{06E090AE-8C72-4B00-9D92-EBD842502602}" srcOrd="5" destOrd="0" presId="urn:microsoft.com/office/officeart/2005/8/layout/pList1"/>
    <dgm:cxn modelId="{4D3C6001-93DD-4092-AC26-48265E772E33}" type="presParOf" srcId="{D916EF7B-8101-4570-8D0E-EFD7ABD60C1E}" destId="{DCB30A32-61E0-4DB8-A535-887A46088543}" srcOrd="6" destOrd="0" presId="urn:microsoft.com/office/officeart/2005/8/layout/pList1"/>
    <dgm:cxn modelId="{65DDBDFE-E33F-446F-9908-BE9E9FB968FE}" type="presParOf" srcId="{DCB30A32-61E0-4DB8-A535-887A46088543}" destId="{9E02DA59-C8A6-4D98-B20D-9A01387C5B60}" srcOrd="0" destOrd="0" presId="urn:microsoft.com/office/officeart/2005/8/layout/pList1"/>
    <dgm:cxn modelId="{CB92218A-7A4E-4332-A1E7-A1D29BC0BE36}" type="presParOf" srcId="{DCB30A32-61E0-4DB8-A535-887A46088543}" destId="{ED032E9F-29F8-4444-AB3D-985644D1F597}" srcOrd="1" destOrd="0" presId="urn:microsoft.com/office/officeart/2005/8/layout/pList1"/>
    <dgm:cxn modelId="{FB8ED1F5-CC8A-4995-8C41-000365110691}" type="presParOf" srcId="{D916EF7B-8101-4570-8D0E-EFD7ABD60C1E}" destId="{554187F8-598D-4C87-B770-3C1253C12E76}" srcOrd="7" destOrd="0" presId="urn:microsoft.com/office/officeart/2005/8/layout/pList1"/>
    <dgm:cxn modelId="{55CAA6F8-F019-48F5-B794-D6CFCBE3219C}" type="presParOf" srcId="{D916EF7B-8101-4570-8D0E-EFD7ABD60C1E}" destId="{57C0131F-B458-44A3-AA5E-1931221F6332}" srcOrd="8" destOrd="0" presId="urn:microsoft.com/office/officeart/2005/8/layout/pList1"/>
    <dgm:cxn modelId="{0C84D33F-5469-440E-9CF8-3E87DEE4114D}" type="presParOf" srcId="{57C0131F-B458-44A3-AA5E-1931221F6332}" destId="{CD4FE2E2-FF75-414D-893F-73BE82D84564}" srcOrd="0" destOrd="0" presId="urn:microsoft.com/office/officeart/2005/8/layout/pList1"/>
    <dgm:cxn modelId="{78484120-53B6-4505-AD06-0B3386248274}" type="presParOf" srcId="{57C0131F-B458-44A3-AA5E-1931221F6332}" destId="{8E8C73ED-D753-4461-93E5-3EAE48891C18}" srcOrd="1" destOrd="0" presId="urn:microsoft.com/office/officeart/2005/8/layout/pList1"/>
    <dgm:cxn modelId="{D8ED3F7E-A9D0-4DBC-B4F4-2091BEA5AF19}" type="presParOf" srcId="{D916EF7B-8101-4570-8D0E-EFD7ABD60C1E}" destId="{7022A244-5F33-4B7F-9838-8BDF51E62364}" srcOrd="9" destOrd="0" presId="urn:microsoft.com/office/officeart/2005/8/layout/pList1"/>
    <dgm:cxn modelId="{48DFEB56-8C56-46BB-A90E-4C294A70FFE3}" type="presParOf" srcId="{D916EF7B-8101-4570-8D0E-EFD7ABD60C1E}" destId="{5254A08D-DFD1-4118-BEA3-AA53C603E1CA}" srcOrd="10" destOrd="0" presId="urn:microsoft.com/office/officeart/2005/8/layout/pList1"/>
    <dgm:cxn modelId="{9F488112-3414-47EA-AF2C-8D5B317176F3}" type="presParOf" srcId="{5254A08D-DFD1-4118-BEA3-AA53C603E1CA}" destId="{5C805EAE-582C-457A-9BFD-FD8D18CDEB2D}" srcOrd="0" destOrd="0" presId="urn:microsoft.com/office/officeart/2005/8/layout/pList1"/>
    <dgm:cxn modelId="{4B804EB5-0C3E-41F7-87E2-5700D8414A17}" type="presParOf" srcId="{5254A08D-DFD1-4118-BEA3-AA53C603E1CA}" destId="{AEA20D63-A751-45DD-B12B-34385FBC99F0}" srcOrd="1" destOrd="0" presId="urn:microsoft.com/office/officeart/2005/8/layout/pList1"/>
    <dgm:cxn modelId="{CC909D43-EC8B-40A8-BC0A-D225BB07E3EC}" type="presParOf" srcId="{D916EF7B-8101-4570-8D0E-EFD7ABD60C1E}" destId="{AB82E104-32E9-4842-B060-C8FB7A6C6D07}" srcOrd="11" destOrd="0" presId="urn:microsoft.com/office/officeart/2005/8/layout/pList1"/>
    <dgm:cxn modelId="{18D5C1EB-6429-44F2-97D3-E052A1179668}" type="presParOf" srcId="{D916EF7B-8101-4570-8D0E-EFD7ABD60C1E}" destId="{57F21EFC-B700-4575-B110-DC6BEA90D91C}" srcOrd="12" destOrd="0" presId="urn:microsoft.com/office/officeart/2005/8/layout/pList1"/>
    <dgm:cxn modelId="{083B9340-98B8-4661-A186-5C9DA1274B15}" type="presParOf" srcId="{57F21EFC-B700-4575-B110-DC6BEA90D91C}" destId="{FE25AE55-0D17-47D3-8D03-487749316361}" srcOrd="0" destOrd="0" presId="urn:microsoft.com/office/officeart/2005/8/layout/pList1"/>
    <dgm:cxn modelId="{90ECA5DB-DD27-49A3-A407-9F86F5A3ECFC}" type="presParOf" srcId="{57F21EFC-B700-4575-B110-DC6BEA90D91C}" destId="{6750980C-51E5-4015-96F3-0A4199280036}" srcOrd="1" destOrd="0" presId="urn:microsoft.com/office/officeart/2005/8/layout/pList1"/>
    <dgm:cxn modelId="{F5280D36-B021-42FC-8CF7-0BB341F6D660}" type="presParOf" srcId="{D916EF7B-8101-4570-8D0E-EFD7ABD60C1E}" destId="{35FACDE2-8A41-4882-BEFF-171221E47550}" srcOrd="13" destOrd="0" presId="urn:microsoft.com/office/officeart/2005/8/layout/pList1"/>
    <dgm:cxn modelId="{E356C60D-284D-4F45-B64D-520BABECF78D}" type="presParOf" srcId="{D916EF7B-8101-4570-8D0E-EFD7ABD60C1E}" destId="{EA806650-C36E-40F6-9619-647C69AED526}" srcOrd="14" destOrd="0" presId="urn:microsoft.com/office/officeart/2005/8/layout/pList1"/>
    <dgm:cxn modelId="{35AE7C40-02E7-475B-8A6B-2B7A2A186A71}" type="presParOf" srcId="{EA806650-C36E-40F6-9619-647C69AED526}" destId="{A5F98898-EF43-4332-89FB-3FE85BAE466F}" srcOrd="0" destOrd="0" presId="urn:microsoft.com/office/officeart/2005/8/layout/pList1"/>
    <dgm:cxn modelId="{E43F3DFF-01B3-4B1B-A1BB-45E80FE57932}" type="presParOf" srcId="{EA806650-C36E-40F6-9619-647C69AED526}" destId="{A5AE9FD9-1847-44E4-B685-536DEB83693F}" srcOrd="1" destOrd="0" presId="urn:microsoft.com/office/officeart/2005/8/layout/pList1"/>
    <dgm:cxn modelId="{E0A00836-9166-4A18-B871-21671861436F}" type="presParOf" srcId="{D916EF7B-8101-4570-8D0E-EFD7ABD60C1E}" destId="{4120B634-F222-4048-9359-0C4405146E83}" srcOrd="15" destOrd="0" presId="urn:microsoft.com/office/officeart/2005/8/layout/pList1"/>
    <dgm:cxn modelId="{0F9AD381-40CC-4013-B828-82E94FB41091}" type="presParOf" srcId="{D916EF7B-8101-4570-8D0E-EFD7ABD60C1E}" destId="{19A0EB76-8F49-4E07-9BCA-F051C5FE685F}" srcOrd="16" destOrd="0" presId="urn:microsoft.com/office/officeart/2005/8/layout/pList1"/>
    <dgm:cxn modelId="{55F93B26-2FAF-4B37-BD4C-CE44ABD504AA}" type="presParOf" srcId="{19A0EB76-8F49-4E07-9BCA-F051C5FE685F}" destId="{4856A4CA-53D6-45D8-B45E-C89FD9516CD9}" srcOrd="0" destOrd="0" presId="urn:microsoft.com/office/officeart/2005/8/layout/pList1"/>
    <dgm:cxn modelId="{8033F6FE-5072-4BDE-AD89-A5668EFFC544}" type="presParOf" srcId="{19A0EB76-8F49-4E07-9BCA-F051C5FE685F}" destId="{2184B8ED-46B8-4801-8E49-810C27725EBB}" srcOrd="1" destOrd="0" presId="urn:microsoft.com/office/officeart/2005/8/layout/pList1"/>
    <dgm:cxn modelId="{904D1C5D-380A-46CA-A866-AA01624B7272}" type="presParOf" srcId="{D916EF7B-8101-4570-8D0E-EFD7ABD60C1E}" destId="{69D6BB19-5408-4D67-BFB7-3AEBD2ED81F2}" srcOrd="17" destOrd="0" presId="urn:microsoft.com/office/officeart/2005/8/layout/pList1"/>
    <dgm:cxn modelId="{12EF7A39-A84B-42CB-B959-9A78D913DDE9}" type="presParOf" srcId="{D916EF7B-8101-4570-8D0E-EFD7ABD60C1E}" destId="{761ED06E-0758-49F2-B6C3-5C3367243A14}" srcOrd="18" destOrd="0" presId="urn:microsoft.com/office/officeart/2005/8/layout/pList1"/>
    <dgm:cxn modelId="{74B47BC7-90D1-4CBD-86C9-7A9A0F8D5D12}" type="presParOf" srcId="{761ED06E-0758-49F2-B6C3-5C3367243A14}" destId="{83FE2856-1519-4AEB-892D-6F25E11F4A7B}" srcOrd="0" destOrd="0" presId="urn:microsoft.com/office/officeart/2005/8/layout/pList1"/>
    <dgm:cxn modelId="{FA2B0FC0-4BC5-48D0-8B07-5EBBFBBF13FB}" type="presParOf" srcId="{761ED06E-0758-49F2-B6C3-5C3367243A14}" destId="{F7FAA7BA-FA9A-4345-AA91-003BC1F4F0E7}" srcOrd="1" destOrd="0" presId="urn:microsoft.com/office/officeart/2005/8/layout/pList1"/>
    <dgm:cxn modelId="{F0A5E78F-BF56-4671-B9CF-47F6BDB478F9}" type="presParOf" srcId="{D916EF7B-8101-4570-8D0E-EFD7ABD60C1E}" destId="{EF068D39-9488-4290-A0AD-DF53DBBEB5DB}" srcOrd="19" destOrd="0" presId="urn:microsoft.com/office/officeart/2005/8/layout/pList1"/>
    <dgm:cxn modelId="{51730BC7-7267-4D96-A771-5F57F21B7BC7}" type="presParOf" srcId="{D916EF7B-8101-4570-8D0E-EFD7ABD60C1E}" destId="{455954A7-E728-47DF-B555-FD2F7D2AEF69}" srcOrd="20" destOrd="0" presId="urn:microsoft.com/office/officeart/2005/8/layout/pList1"/>
    <dgm:cxn modelId="{FB08205A-4C29-4EEA-97FD-31AEB9CE350D}" type="presParOf" srcId="{455954A7-E728-47DF-B555-FD2F7D2AEF69}" destId="{76B48448-3961-4243-98F2-D1A05A93DBEA}" srcOrd="0" destOrd="0" presId="urn:microsoft.com/office/officeart/2005/8/layout/pList1"/>
    <dgm:cxn modelId="{4C9D8BC4-A059-43AC-B9A0-DE3A14967C7B}" type="presParOf" srcId="{455954A7-E728-47DF-B555-FD2F7D2AEF69}" destId="{3E5605E6-E55B-4696-BDA1-0DA4ED6E6087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10B89DD-80B2-4A2B-B5C6-5F903806937F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7097F00-B172-4FDA-8BBA-93FD7BE80516}">
      <dgm:prSet phldrT="[Текст]"/>
      <dgm:spPr/>
      <dgm:t>
        <a:bodyPr/>
        <a:lstStyle/>
        <a:p>
          <a:r>
            <a:rPr lang="kk-KZ" dirty="0" smtClean="0"/>
            <a:t>1</a:t>
          </a:r>
          <a:endParaRPr lang="ru-RU" dirty="0"/>
        </a:p>
      </dgm:t>
    </dgm:pt>
    <dgm:pt modelId="{2913C5DF-7AD4-42FD-B7DD-767F20F29055}" type="parTrans" cxnId="{635AD737-7034-4523-8BE8-EACCBC0F85C4}">
      <dgm:prSet/>
      <dgm:spPr/>
      <dgm:t>
        <a:bodyPr/>
        <a:lstStyle/>
        <a:p>
          <a:endParaRPr lang="ru-RU"/>
        </a:p>
      </dgm:t>
    </dgm:pt>
    <dgm:pt modelId="{72B7AF30-6355-4549-A351-CF7B02048C7C}" type="sibTrans" cxnId="{635AD737-7034-4523-8BE8-EACCBC0F85C4}">
      <dgm:prSet/>
      <dgm:spPr/>
      <dgm:t>
        <a:bodyPr/>
        <a:lstStyle/>
        <a:p>
          <a:endParaRPr lang="ru-RU"/>
        </a:p>
      </dgm:t>
    </dgm:pt>
    <dgm:pt modelId="{5D4015FA-4101-4045-BCB7-CE19BAB0FEF1}">
      <dgm:prSet phldrT="[Текст]"/>
      <dgm:spPr/>
      <dgm:t>
        <a:bodyPr/>
        <a:lstStyle/>
        <a:p>
          <a:r>
            <a:rPr lang="kk-KZ" dirty="0" smtClean="0"/>
            <a:t>2</a:t>
          </a:r>
          <a:endParaRPr lang="ru-RU" dirty="0"/>
        </a:p>
      </dgm:t>
    </dgm:pt>
    <dgm:pt modelId="{79906F26-415A-4051-89FA-77FE01A1320E}" type="parTrans" cxnId="{2C294DDC-6113-4EEC-B012-8C62B2955C9B}">
      <dgm:prSet/>
      <dgm:spPr/>
      <dgm:t>
        <a:bodyPr/>
        <a:lstStyle/>
        <a:p>
          <a:endParaRPr lang="ru-RU"/>
        </a:p>
      </dgm:t>
    </dgm:pt>
    <dgm:pt modelId="{25C01C0B-4748-4450-8B4A-1AD873988CBE}" type="sibTrans" cxnId="{2C294DDC-6113-4EEC-B012-8C62B2955C9B}">
      <dgm:prSet/>
      <dgm:spPr/>
      <dgm:t>
        <a:bodyPr/>
        <a:lstStyle/>
        <a:p>
          <a:endParaRPr lang="ru-RU"/>
        </a:p>
      </dgm:t>
    </dgm:pt>
    <dgm:pt modelId="{9E0B327A-F53B-43FE-B173-440B9FF9C390}">
      <dgm:prSet phldrT="[Текст]"/>
      <dgm:spPr/>
      <dgm:t>
        <a:bodyPr/>
        <a:lstStyle/>
        <a:p>
          <a:r>
            <a:rPr lang="kk-KZ" dirty="0" smtClean="0"/>
            <a:t>3</a:t>
          </a:r>
          <a:endParaRPr lang="ru-RU" dirty="0"/>
        </a:p>
      </dgm:t>
    </dgm:pt>
    <dgm:pt modelId="{A89784C1-BC66-4FED-8922-1E95975EAC84}" type="parTrans" cxnId="{5D95E96A-450F-4F1C-B3EB-3289C8789E15}">
      <dgm:prSet/>
      <dgm:spPr/>
      <dgm:t>
        <a:bodyPr/>
        <a:lstStyle/>
        <a:p>
          <a:endParaRPr lang="ru-RU"/>
        </a:p>
      </dgm:t>
    </dgm:pt>
    <dgm:pt modelId="{0CCE5080-4844-4735-A99A-5DF38CB08558}" type="sibTrans" cxnId="{5D95E96A-450F-4F1C-B3EB-3289C8789E15}">
      <dgm:prSet/>
      <dgm:spPr/>
      <dgm:t>
        <a:bodyPr/>
        <a:lstStyle/>
        <a:p>
          <a:endParaRPr lang="ru-RU"/>
        </a:p>
      </dgm:t>
    </dgm:pt>
    <dgm:pt modelId="{76351C6D-880A-4FF7-A39C-74C3E5464B4A}">
      <dgm:prSet phldrT="[Текст]"/>
      <dgm:spPr/>
      <dgm:t>
        <a:bodyPr/>
        <a:lstStyle/>
        <a:p>
          <a:r>
            <a:rPr lang="kk-KZ" dirty="0" smtClean="0"/>
            <a:t>4</a:t>
          </a:r>
          <a:endParaRPr lang="ru-RU" dirty="0"/>
        </a:p>
      </dgm:t>
    </dgm:pt>
    <dgm:pt modelId="{ACB1FF02-B929-41CB-82D5-AFF500F4C6EB}" type="parTrans" cxnId="{CE9F4AEA-351E-419C-9C4D-EA804CCB3B83}">
      <dgm:prSet/>
      <dgm:spPr/>
      <dgm:t>
        <a:bodyPr/>
        <a:lstStyle/>
        <a:p>
          <a:endParaRPr lang="ru-RU"/>
        </a:p>
      </dgm:t>
    </dgm:pt>
    <dgm:pt modelId="{F0E36F61-2FDD-4A42-ADA7-51F615BC7511}" type="sibTrans" cxnId="{CE9F4AEA-351E-419C-9C4D-EA804CCB3B83}">
      <dgm:prSet/>
      <dgm:spPr/>
      <dgm:t>
        <a:bodyPr/>
        <a:lstStyle/>
        <a:p>
          <a:endParaRPr lang="ru-RU"/>
        </a:p>
      </dgm:t>
    </dgm:pt>
    <dgm:pt modelId="{78C2039B-1A20-4CAC-8EB8-AB0FA98E4AA3}">
      <dgm:prSet/>
      <dgm:spPr/>
      <dgm:t>
        <a:bodyPr/>
        <a:lstStyle/>
        <a:p>
          <a:r>
            <a:rPr lang="kk-KZ" dirty="0" smtClean="0"/>
            <a:t>5</a:t>
          </a:r>
          <a:endParaRPr lang="ru-RU" dirty="0"/>
        </a:p>
      </dgm:t>
    </dgm:pt>
    <dgm:pt modelId="{5CFACC3B-54D0-48C3-9E68-08F81B41078E}" type="parTrans" cxnId="{067B6907-D1BD-4B8D-A969-38563DB4B6E4}">
      <dgm:prSet/>
      <dgm:spPr/>
      <dgm:t>
        <a:bodyPr/>
        <a:lstStyle/>
        <a:p>
          <a:endParaRPr lang="ru-RU"/>
        </a:p>
      </dgm:t>
    </dgm:pt>
    <dgm:pt modelId="{E15003C5-4906-4DEF-9C2A-8A0591897D86}" type="sibTrans" cxnId="{067B6907-D1BD-4B8D-A969-38563DB4B6E4}">
      <dgm:prSet/>
      <dgm:spPr/>
      <dgm:t>
        <a:bodyPr/>
        <a:lstStyle/>
        <a:p>
          <a:endParaRPr lang="ru-RU"/>
        </a:p>
      </dgm:t>
    </dgm:pt>
    <dgm:pt modelId="{4812A5D8-4411-467D-9685-DC537DAB84D8}">
      <dgm:prSet/>
      <dgm:spPr/>
      <dgm:t>
        <a:bodyPr/>
        <a:lstStyle/>
        <a:p>
          <a:r>
            <a:rPr lang="kk-KZ" dirty="0" smtClean="0"/>
            <a:t>6</a:t>
          </a:r>
          <a:endParaRPr lang="ru-RU" dirty="0"/>
        </a:p>
      </dgm:t>
    </dgm:pt>
    <dgm:pt modelId="{177501EE-4571-4C49-A3D6-076544456644}" type="parTrans" cxnId="{1A1588C8-05BD-4548-86F4-D443E14ACD15}">
      <dgm:prSet/>
      <dgm:spPr/>
      <dgm:t>
        <a:bodyPr/>
        <a:lstStyle/>
        <a:p>
          <a:endParaRPr lang="ru-RU"/>
        </a:p>
      </dgm:t>
    </dgm:pt>
    <dgm:pt modelId="{0C63943F-EF6C-4E39-ACC3-7132BB4952CB}" type="sibTrans" cxnId="{1A1588C8-05BD-4548-86F4-D443E14ACD15}">
      <dgm:prSet/>
      <dgm:spPr/>
      <dgm:t>
        <a:bodyPr/>
        <a:lstStyle/>
        <a:p>
          <a:endParaRPr lang="ru-RU"/>
        </a:p>
      </dgm:t>
    </dgm:pt>
    <dgm:pt modelId="{CE601ACD-21BE-4D37-89E7-A16E895D5870}">
      <dgm:prSet/>
      <dgm:spPr/>
      <dgm:t>
        <a:bodyPr/>
        <a:lstStyle/>
        <a:p>
          <a:r>
            <a:rPr lang="kk-KZ" dirty="0" smtClean="0"/>
            <a:t>7</a:t>
          </a:r>
          <a:endParaRPr lang="ru-RU" dirty="0"/>
        </a:p>
      </dgm:t>
    </dgm:pt>
    <dgm:pt modelId="{DC2BB710-E374-4382-9503-04263728D3AF}" type="parTrans" cxnId="{E5E5000D-BD0B-41FB-A9B9-542086C9149A}">
      <dgm:prSet/>
      <dgm:spPr/>
      <dgm:t>
        <a:bodyPr/>
        <a:lstStyle/>
        <a:p>
          <a:endParaRPr lang="ru-RU"/>
        </a:p>
      </dgm:t>
    </dgm:pt>
    <dgm:pt modelId="{5AFDB5E4-8643-4DBC-83BE-E07B4C33A6A1}" type="sibTrans" cxnId="{E5E5000D-BD0B-41FB-A9B9-542086C9149A}">
      <dgm:prSet/>
      <dgm:spPr/>
      <dgm:t>
        <a:bodyPr/>
        <a:lstStyle/>
        <a:p>
          <a:endParaRPr lang="ru-RU"/>
        </a:p>
      </dgm:t>
    </dgm:pt>
    <dgm:pt modelId="{89125911-6083-4D03-A322-8AD4BC5FBFFF}">
      <dgm:prSet/>
      <dgm:spPr/>
      <dgm:t>
        <a:bodyPr/>
        <a:lstStyle/>
        <a:p>
          <a:r>
            <a:rPr lang="kk-KZ" dirty="0" smtClean="0"/>
            <a:t>8</a:t>
          </a:r>
          <a:endParaRPr lang="ru-RU" dirty="0"/>
        </a:p>
      </dgm:t>
    </dgm:pt>
    <dgm:pt modelId="{852F621F-ACCD-4F58-8A66-6DC45350523B}" type="parTrans" cxnId="{DD65B302-C6A3-43F8-A796-D5AB5B97DDD2}">
      <dgm:prSet/>
      <dgm:spPr/>
      <dgm:t>
        <a:bodyPr/>
        <a:lstStyle/>
        <a:p>
          <a:endParaRPr lang="ru-RU"/>
        </a:p>
      </dgm:t>
    </dgm:pt>
    <dgm:pt modelId="{F493C6FC-30C2-4A51-9193-6E580901A615}" type="sibTrans" cxnId="{DD65B302-C6A3-43F8-A796-D5AB5B97DDD2}">
      <dgm:prSet/>
      <dgm:spPr/>
      <dgm:t>
        <a:bodyPr/>
        <a:lstStyle/>
        <a:p>
          <a:endParaRPr lang="ru-RU"/>
        </a:p>
      </dgm:t>
    </dgm:pt>
    <dgm:pt modelId="{FEF610D6-00D7-4585-BF7E-1A74B4D4D905}">
      <dgm:prSet/>
      <dgm:spPr/>
      <dgm:t>
        <a:bodyPr/>
        <a:lstStyle/>
        <a:p>
          <a:r>
            <a:rPr lang="kk-KZ" dirty="0" smtClean="0"/>
            <a:t>9</a:t>
          </a:r>
          <a:endParaRPr lang="ru-RU" dirty="0"/>
        </a:p>
      </dgm:t>
    </dgm:pt>
    <dgm:pt modelId="{0FC5161E-AB2B-4652-A212-C08A686EDFE2}" type="parTrans" cxnId="{732CD1CD-1307-4E82-B8D6-C3E78B6DC696}">
      <dgm:prSet/>
      <dgm:spPr/>
      <dgm:t>
        <a:bodyPr/>
        <a:lstStyle/>
        <a:p>
          <a:endParaRPr lang="ru-RU"/>
        </a:p>
      </dgm:t>
    </dgm:pt>
    <dgm:pt modelId="{26734C5B-C85D-4332-82A2-896A58132599}" type="sibTrans" cxnId="{732CD1CD-1307-4E82-B8D6-C3E78B6DC696}">
      <dgm:prSet/>
      <dgm:spPr/>
      <dgm:t>
        <a:bodyPr/>
        <a:lstStyle/>
        <a:p>
          <a:endParaRPr lang="ru-RU"/>
        </a:p>
      </dgm:t>
    </dgm:pt>
    <dgm:pt modelId="{78FE83F0-2FA7-4DEC-89EC-437CA9A98B6E}">
      <dgm:prSet/>
      <dgm:spPr/>
      <dgm:t>
        <a:bodyPr/>
        <a:lstStyle/>
        <a:p>
          <a:r>
            <a:rPr lang="kk-KZ" dirty="0" smtClean="0"/>
            <a:t>10</a:t>
          </a:r>
          <a:endParaRPr lang="ru-RU" dirty="0"/>
        </a:p>
      </dgm:t>
    </dgm:pt>
    <dgm:pt modelId="{C0CA1D9F-4ABD-4E14-894C-4D3003BC54E4}" type="parTrans" cxnId="{2AC7FECA-6883-4E1E-8F6F-12DC71FAAABE}">
      <dgm:prSet/>
      <dgm:spPr/>
      <dgm:t>
        <a:bodyPr/>
        <a:lstStyle/>
        <a:p>
          <a:endParaRPr lang="ru-RU"/>
        </a:p>
      </dgm:t>
    </dgm:pt>
    <dgm:pt modelId="{00DC2607-91B2-4515-A2D9-77C76FB73FFA}" type="sibTrans" cxnId="{2AC7FECA-6883-4E1E-8F6F-12DC71FAAABE}">
      <dgm:prSet/>
      <dgm:spPr/>
      <dgm:t>
        <a:bodyPr/>
        <a:lstStyle/>
        <a:p>
          <a:endParaRPr lang="ru-RU"/>
        </a:p>
      </dgm:t>
    </dgm:pt>
    <dgm:pt modelId="{30195EB3-2DDD-4B11-8553-A5F737D23EEE}">
      <dgm:prSet/>
      <dgm:spPr/>
      <dgm:t>
        <a:bodyPr/>
        <a:lstStyle/>
        <a:p>
          <a:r>
            <a:rPr lang="kk-KZ" dirty="0" smtClean="0"/>
            <a:t>11</a:t>
          </a:r>
          <a:endParaRPr lang="ru-RU" dirty="0"/>
        </a:p>
      </dgm:t>
    </dgm:pt>
    <dgm:pt modelId="{5E419B30-08B4-4D8A-8DEA-A2684DB5723E}" type="parTrans" cxnId="{C6D31B43-43AF-4007-B936-2615D34E39CD}">
      <dgm:prSet/>
      <dgm:spPr/>
      <dgm:t>
        <a:bodyPr/>
        <a:lstStyle/>
        <a:p>
          <a:endParaRPr lang="ru-RU"/>
        </a:p>
      </dgm:t>
    </dgm:pt>
    <dgm:pt modelId="{430558BD-4446-4B27-8C0C-F62846958E4C}" type="sibTrans" cxnId="{C6D31B43-43AF-4007-B936-2615D34E39CD}">
      <dgm:prSet/>
      <dgm:spPr/>
      <dgm:t>
        <a:bodyPr/>
        <a:lstStyle/>
        <a:p>
          <a:endParaRPr lang="ru-RU"/>
        </a:p>
      </dgm:t>
    </dgm:pt>
    <dgm:pt modelId="{D916EF7B-8101-4570-8D0E-EFD7ABD60C1E}" type="pres">
      <dgm:prSet presAssocID="{010B89DD-80B2-4A2B-B5C6-5F90380693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BBE760-47B3-4A56-8199-23C0BF2A109D}" type="pres">
      <dgm:prSet presAssocID="{D7097F00-B172-4FDA-8BBA-93FD7BE80516}" presName="compNode" presStyleCnt="0"/>
      <dgm:spPr/>
    </dgm:pt>
    <dgm:pt modelId="{580CB8EA-878F-4140-8510-02A1142145CC}" type="pres">
      <dgm:prSet presAssocID="{D7097F00-B172-4FDA-8BBA-93FD7BE80516}" presName="pictRect" presStyleLbl="node1" presStyleIdx="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A106C0F-8B5C-4B8F-8785-0843C508372B}" type="pres">
      <dgm:prSet presAssocID="{D7097F00-B172-4FDA-8BBA-93FD7BE80516}" presName="textRect" presStyleLbl="revTx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9D8EA-FA7A-4588-ABC6-368B52E6715C}" type="pres">
      <dgm:prSet presAssocID="{72B7AF30-6355-4549-A351-CF7B02048C7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66EE81F-D3D4-4920-A6E5-5D571F9435EE}" type="pres">
      <dgm:prSet presAssocID="{5D4015FA-4101-4045-BCB7-CE19BAB0FEF1}" presName="compNode" presStyleCnt="0"/>
      <dgm:spPr/>
    </dgm:pt>
    <dgm:pt modelId="{D7B459A1-F199-4B40-B966-3EB80BC153F2}" type="pres">
      <dgm:prSet presAssocID="{5D4015FA-4101-4045-BCB7-CE19BAB0FEF1}" presName="pictRect" presStyleLbl="node1" presStyleIdx="1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BBF3B213-9F30-49B8-A686-25BCEE319769}" type="pres">
      <dgm:prSet presAssocID="{5D4015FA-4101-4045-BCB7-CE19BAB0FEF1}" presName="textRect" presStyleLbl="revTx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E8535-7D6B-4468-9A75-EE2EB88C0360}" type="pres">
      <dgm:prSet presAssocID="{25C01C0B-4748-4450-8B4A-1AD873988CB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9025D8A-4159-4E6D-A849-BA122744E4E9}" type="pres">
      <dgm:prSet presAssocID="{9E0B327A-F53B-43FE-B173-440B9FF9C390}" presName="compNode" presStyleCnt="0"/>
      <dgm:spPr/>
    </dgm:pt>
    <dgm:pt modelId="{ED24C483-5F2A-4A01-8E7E-54F8435F9D6C}" type="pres">
      <dgm:prSet presAssocID="{9E0B327A-F53B-43FE-B173-440B9FF9C390}" presName="pictRect" presStyleLbl="node1" presStyleIdx="2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C376C1FF-1769-4ABC-BB28-1A0B85CB186E}" type="pres">
      <dgm:prSet presAssocID="{9E0B327A-F53B-43FE-B173-440B9FF9C390}" presName="textRect" presStyleLbl="revTx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090AE-8C72-4B00-9D92-EBD842502602}" type="pres">
      <dgm:prSet presAssocID="{0CCE5080-4844-4735-A99A-5DF38CB0855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CB30A32-61E0-4DB8-A535-887A46088543}" type="pres">
      <dgm:prSet presAssocID="{76351C6D-880A-4FF7-A39C-74C3E5464B4A}" presName="compNode" presStyleCnt="0"/>
      <dgm:spPr/>
    </dgm:pt>
    <dgm:pt modelId="{9E02DA59-C8A6-4D98-B20D-9A01387C5B60}" type="pres">
      <dgm:prSet presAssocID="{76351C6D-880A-4FF7-A39C-74C3E5464B4A}" presName="pictRect" presStyleLbl="node1" presStyleIdx="3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ED032E9F-29F8-4444-AB3D-985644D1F597}" type="pres">
      <dgm:prSet presAssocID="{76351C6D-880A-4FF7-A39C-74C3E5464B4A}" presName="textRect" presStyleLbl="revTx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187F8-598D-4C87-B770-3C1253C12E76}" type="pres">
      <dgm:prSet presAssocID="{F0E36F61-2FDD-4A42-ADA7-51F615BC751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C0131F-B458-44A3-AA5E-1931221F6332}" type="pres">
      <dgm:prSet presAssocID="{78C2039B-1A20-4CAC-8EB8-AB0FA98E4AA3}" presName="compNode" presStyleCnt="0"/>
      <dgm:spPr/>
    </dgm:pt>
    <dgm:pt modelId="{CD4FE2E2-FF75-414D-893F-73BE82D84564}" type="pres">
      <dgm:prSet presAssocID="{78C2039B-1A20-4CAC-8EB8-AB0FA98E4AA3}" presName="pictRect" presStyleLbl="node1" presStyleIdx="4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8E8C73ED-D753-4461-93E5-3EAE48891C18}" type="pres">
      <dgm:prSet presAssocID="{78C2039B-1A20-4CAC-8EB8-AB0FA98E4AA3}" presName="textRect" presStyleLbl="revTx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2A244-5F33-4B7F-9838-8BDF51E62364}" type="pres">
      <dgm:prSet presAssocID="{E15003C5-4906-4DEF-9C2A-8A0591897D8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254A08D-DFD1-4118-BEA3-AA53C603E1CA}" type="pres">
      <dgm:prSet presAssocID="{4812A5D8-4411-467D-9685-DC537DAB84D8}" presName="compNode" presStyleCnt="0"/>
      <dgm:spPr/>
    </dgm:pt>
    <dgm:pt modelId="{5C805EAE-582C-457A-9BFD-FD8D18CDEB2D}" type="pres">
      <dgm:prSet presAssocID="{4812A5D8-4411-467D-9685-DC537DAB84D8}" presName="pictRect" presStyleLbl="node1" presStyleIdx="5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AEA20D63-A751-45DD-B12B-34385FBC99F0}" type="pres">
      <dgm:prSet presAssocID="{4812A5D8-4411-467D-9685-DC537DAB84D8}" presName="textRect" presStyleLbl="revTx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2E104-32E9-4842-B060-C8FB7A6C6D07}" type="pres">
      <dgm:prSet presAssocID="{0C63943F-EF6C-4E39-ACC3-7132BB4952C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F21EFC-B700-4575-B110-DC6BEA90D91C}" type="pres">
      <dgm:prSet presAssocID="{CE601ACD-21BE-4D37-89E7-A16E895D5870}" presName="compNode" presStyleCnt="0"/>
      <dgm:spPr/>
    </dgm:pt>
    <dgm:pt modelId="{FE25AE55-0D17-47D3-8D03-487749316361}" type="pres">
      <dgm:prSet presAssocID="{CE601ACD-21BE-4D37-89E7-A16E895D5870}" presName="pictRect" presStyleLbl="node1" presStyleIdx="6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6750980C-51E5-4015-96F3-0A4199280036}" type="pres">
      <dgm:prSet presAssocID="{CE601ACD-21BE-4D37-89E7-A16E895D5870}" presName="textRect" presStyleLbl="revTx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ACDE2-8A41-4882-BEFF-171221E47550}" type="pres">
      <dgm:prSet presAssocID="{5AFDB5E4-8643-4DBC-83BE-E07B4C33A6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A806650-C36E-40F6-9619-647C69AED526}" type="pres">
      <dgm:prSet presAssocID="{89125911-6083-4D03-A322-8AD4BC5FBFFF}" presName="compNode" presStyleCnt="0"/>
      <dgm:spPr/>
    </dgm:pt>
    <dgm:pt modelId="{A5F98898-EF43-4332-89FB-3FE85BAE466F}" type="pres">
      <dgm:prSet presAssocID="{89125911-6083-4D03-A322-8AD4BC5FBFFF}" presName="pictRect" presStyleLbl="node1" presStyleIdx="7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sldjump"/>
          </dgm14:cNvPr>
        </a:ext>
      </dgm:extLst>
    </dgm:pt>
    <dgm:pt modelId="{A5AE9FD9-1847-44E4-B685-536DEB83693F}" type="pres">
      <dgm:prSet presAssocID="{89125911-6083-4D03-A322-8AD4BC5FBFFF}" presName="textRect" presStyleLbl="revTx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0B634-F222-4048-9359-0C4405146E83}" type="pres">
      <dgm:prSet presAssocID="{F493C6FC-30C2-4A51-9193-6E580901A61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9A0EB76-8F49-4E07-9BCA-F051C5FE685F}" type="pres">
      <dgm:prSet presAssocID="{FEF610D6-00D7-4585-BF7E-1A74B4D4D905}" presName="compNode" presStyleCnt="0"/>
      <dgm:spPr/>
    </dgm:pt>
    <dgm:pt modelId="{4856A4CA-53D6-45D8-B45E-C89FD9516CD9}" type="pres">
      <dgm:prSet presAssocID="{FEF610D6-00D7-4585-BF7E-1A74B4D4D905}" presName="pictRect" presStyleLbl="node1" presStyleIdx="8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9" action="ppaction://hlinksldjump"/>
          </dgm14:cNvPr>
        </a:ext>
      </dgm:extLst>
    </dgm:pt>
    <dgm:pt modelId="{2184B8ED-46B8-4801-8E49-810C27725EBB}" type="pres">
      <dgm:prSet presAssocID="{FEF610D6-00D7-4585-BF7E-1A74B4D4D905}" presName="textRect" presStyleLbl="revTx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6BB19-5408-4D67-BFB7-3AEBD2ED81F2}" type="pres">
      <dgm:prSet presAssocID="{26734C5B-C85D-4332-82A2-896A5813259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61ED06E-0758-49F2-B6C3-5C3367243A14}" type="pres">
      <dgm:prSet presAssocID="{78FE83F0-2FA7-4DEC-89EC-437CA9A98B6E}" presName="compNode" presStyleCnt="0"/>
      <dgm:spPr/>
    </dgm:pt>
    <dgm:pt modelId="{83FE2856-1519-4AEB-892D-6F25E11F4A7B}" type="pres">
      <dgm:prSet presAssocID="{78FE83F0-2FA7-4DEC-89EC-437CA9A98B6E}" presName="pictRect" presStyleLbl="node1" presStyleIdx="9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0" action="ppaction://hlinksldjump"/>
          </dgm14:cNvPr>
        </a:ext>
      </dgm:extLst>
    </dgm:pt>
    <dgm:pt modelId="{F7FAA7BA-FA9A-4345-AA91-003BC1F4F0E7}" type="pres">
      <dgm:prSet presAssocID="{78FE83F0-2FA7-4DEC-89EC-437CA9A98B6E}" presName="textRect" presStyleLbl="revTx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68D39-9488-4290-A0AD-DF53DBBEB5DB}" type="pres">
      <dgm:prSet presAssocID="{00DC2607-91B2-4515-A2D9-77C76FB73FF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55954A7-E728-47DF-B555-FD2F7D2AEF69}" type="pres">
      <dgm:prSet presAssocID="{30195EB3-2DDD-4B11-8553-A5F737D23EEE}" presName="compNode" presStyleCnt="0"/>
      <dgm:spPr/>
    </dgm:pt>
    <dgm:pt modelId="{76B48448-3961-4243-98F2-D1A05A93DBEA}" type="pres">
      <dgm:prSet presAssocID="{30195EB3-2DDD-4B11-8553-A5F737D23EEE}" presName="pictRect" presStyleLbl="node1" presStyleIdx="1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1" action="ppaction://hlinksldjump"/>
          </dgm14:cNvPr>
        </a:ext>
      </dgm:extLst>
    </dgm:pt>
    <dgm:pt modelId="{3E5605E6-E55B-4696-BDA1-0DA4ED6E6087}" type="pres">
      <dgm:prSet presAssocID="{30195EB3-2DDD-4B11-8553-A5F737D23EEE}" presName="textRect" presStyleLbl="revTx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192EBB-A70C-4AF4-B758-C0BFD6652734}" type="presOf" srcId="{78C2039B-1A20-4CAC-8EB8-AB0FA98E4AA3}" destId="{8E8C73ED-D753-4461-93E5-3EAE48891C18}" srcOrd="0" destOrd="0" presId="urn:microsoft.com/office/officeart/2005/8/layout/pList1"/>
    <dgm:cxn modelId="{7D038E2C-DEEB-48BC-970D-D179B6EF9E06}" type="presOf" srcId="{78FE83F0-2FA7-4DEC-89EC-437CA9A98B6E}" destId="{F7FAA7BA-FA9A-4345-AA91-003BC1F4F0E7}" srcOrd="0" destOrd="0" presId="urn:microsoft.com/office/officeart/2005/8/layout/pList1"/>
    <dgm:cxn modelId="{40FBEC79-F255-4968-87A5-B9DFE3EEDF5F}" type="presOf" srcId="{72B7AF30-6355-4549-A351-CF7B02048C7C}" destId="{AB79D8EA-FA7A-4588-ABC6-368B52E6715C}" srcOrd="0" destOrd="0" presId="urn:microsoft.com/office/officeart/2005/8/layout/pList1"/>
    <dgm:cxn modelId="{5D95E96A-450F-4F1C-B3EB-3289C8789E15}" srcId="{010B89DD-80B2-4A2B-B5C6-5F903806937F}" destId="{9E0B327A-F53B-43FE-B173-440B9FF9C390}" srcOrd="2" destOrd="0" parTransId="{A89784C1-BC66-4FED-8922-1E95975EAC84}" sibTransId="{0CCE5080-4844-4735-A99A-5DF38CB08558}"/>
    <dgm:cxn modelId="{09E96CC2-C227-4126-BEC2-77C0A796E81C}" type="presOf" srcId="{0CCE5080-4844-4735-A99A-5DF38CB08558}" destId="{06E090AE-8C72-4B00-9D92-EBD842502602}" srcOrd="0" destOrd="0" presId="urn:microsoft.com/office/officeart/2005/8/layout/pList1"/>
    <dgm:cxn modelId="{1A1588C8-05BD-4548-86F4-D443E14ACD15}" srcId="{010B89DD-80B2-4A2B-B5C6-5F903806937F}" destId="{4812A5D8-4411-467D-9685-DC537DAB84D8}" srcOrd="5" destOrd="0" parTransId="{177501EE-4571-4C49-A3D6-076544456644}" sibTransId="{0C63943F-EF6C-4E39-ACC3-7132BB4952CB}"/>
    <dgm:cxn modelId="{C6D31B43-43AF-4007-B936-2615D34E39CD}" srcId="{010B89DD-80B2-4A2B-B5C6-5F903806937F}" destId="{30195EB3-2DDD-4B11-8553-A5F737D23EEE}" srcOrd="10" destOrd="0" parTransId="{5E419B30-08B4-4D8A-8DEA-A2684DB5723E}" sibTransId="{430558BD-4446-4B27-8C0C-F62846958E4C}"/>
    <dgm:cxn modelId="{CE9F4AEA-351E-419C-9C4D-EA804CCB3B83}" srcId="{010B89DD-80B2-4A2B-B5C6-5F903806937F}" destId="{76351C6D-880A-4FF7-A39C-74C3E5464B4A}" srcOrd="3" destOrd="0" parTransId="{ACB1FF02-B929-41CB-82D5-AFF500F4C6EB}" sibTransId="{F0E36F61-2FDD-4A42-ADA7-51F615BC7511}"/>
    <dgm:cxn modelId="{1F1AB556-A5AF-4028-BE34-67944A90C9A3}" type="presOf" srcId="{E15003C5-4906-4DEF-9C2A-8A0591897D86}" destId="{7022A244-5F33-4B7F-9838-8BDF51E62364}" srcOrd="0" destOrd="0" presId="urn:microsoft.com/office/officeart/2005/8/layout/pList1"/>
    <dgm:cxn modelId="{DD65B302-C6A3-43F8-A796-D5AB5B97DDD2}" srcId="{010B89DD-80B2-4A2B-B5C6-5F903806937F}" destId="{89125911-6083-4D03-A322-8AD4BC5FBFFF}" srcOrd="7" destOrd="0" parTransId="{852F621F-ACCD-4F58-8A66-6DC45350523B}" sibTransId="{F493C6FC-30C2-4A51-9193-6E580901A615}"/>
    <dgm:cxn modelId="{2C294DDC-6113-4EEC-B012-8C62B2955C9B}" srcId="{010B89DD-80B2-4A2B-B5C6-5F903806937F}" destId="{5D4015FA-4101-4045-BCB7-CE19BAB0FEF1}" srcOrd="1" destOrd="0" parTransId="{79906F26-415A-4051-89FA-77FE01A1320E}" sibTransId="{25C01C0B-4748-4450-8B4A-1AD873988CBE}"/>
    <dgm:cxn modelId="{224CF304-83AD-40E2-8C86-CB78A11004DA}" type="presOf" srcId="{F493C6FC-30C2-4A51-9193-6E580901A615}" destId="{4120B634-F222-4048-9359-0C4405146E83}" srcOrd="0" destOrd="0" presId="urn:microsoft.com/office/officeart/2005/8/layout/pList1"/>
    <dgm:cxn modelId="{635AD737-7034-4523-8BE8-EACCBC0F85C4}" srcId="{010B89DD-80B2-4A2B-B5C6-5F903806937F}" destId="{D7097F00-B172-4FDA-8BBA-93FD7BE80516}" srcOrd="0" destOrd="0" parTransId="{2913C5DF-7AD4-42FD-B7DD-767F20F29055}" sibTransId="{72B7AF30-6355-4549-A351-CF7B02048C7C}"/>
    <dgm:cxn modelId="{4A79DBE7-39D9-495A-A4C7-3D9DD7AEE9AD}" type="presOf" srcId="{89125911-6083-4D03-A322-8AD4BC5FBFFF}" destId="{A5AE9FD9-1847-44E4-B685-536DEB83693F}" srcOrd="0" destOrd="0" presId="urn:microsoft.com/office/officeart/2005/8/layout/pList1"/>
    <dgm:cxn modelId="{7A8BF3F9-94BB-4ADF-9E96-2C3BFA23BD29}" type="presOf" srcId="{00DC2607-91B2-4515-A2D9-77C76FB73FFA}" destId="{EF068D39-9488-4290-A0AD-DF53DBBEB5DB}" srcOrd="0" destOrd="0" presId="urn:microsoft.com/office/officeart/2005/8/layout/pList1"/>
    <dgm:cxn modelId="{4CAC60CD-19D6-44C5-BD89-E582C75346D7}" type="presOf" srcId="{0C63943F-EF6C-4E39-ACC3-7132BB4952CB}" destId="{AB82E104-32E9-4842-B060-C8FB7A6C6D07}" srcOrd="0" destOrd="0" presId="urn:microsoft.com/office/officeart/2005/8/layout/pList1"/>
    <dgm:cxn modelId="{D8E02872-00D1-40A6-AC3C-00E916641290}" type="presOf" srcId="{25C01C0B-4748-4450-8B4A-1AD873988CBE}" destId="{E53E8535-7D6B-4468-9A75-EE2EB88C0360}" srcOrd="0" destOrd="0" presId="urn:microsoft.com/office/officeart/2005/8/layout/pList1"/>
    <dgm:cxn modelId="{067B6907-D1BD-4B8D-A969-38563DB4B6E4}" srcId="{010B89DD-80B2-4A2B-B5C6-5F903806937F}" destId="{78C2039B-1A20-4CAC-8EB8-AB0FA98E4AA3}" srcOrd="4" destOrd="0" parTransId="{5CFACC3B-54D0-48C3-9E68-08F81B41078E}" sibTransId="{E15003C5-4906-4DEF-9C2A-8A0591897D86}"/>
    <dgm:cxn modelId="{2AC7FECA-6883-4E1E-8F6F-12DC71FAAABE}" srcId="{010B89DD-80B2-4A2B-B5C6-5F903806937F}" destId="{78FE83F0-2FA7-4DEC-89EC-437CA9A98B6E}" srcOrd="9" destOrd="0" parTransId="{C0CA1D9F-4ABD-4E14-894C-4D3003BC54E4}" sibTransId="{00DC2607-91B2-4515-A2D9-77C76FB73FFA}"/>
    <dgm:cxn modelId="{E5E5000D-BD0B-41FB-A9B9-542086C9149A}" srcId="{010B89DD-80B2-4A2B-B5C6-5F903806937F}" destId="{CE601ACD-21BE-4D37-89E7-A16E895D5870}" srcOrd="6" destOrd="0" parTransId="{DC2BB710-E374-4382-9503-04263728D3AF}" sibTransId="{5AFDB5E4-8643-4DBC-83BE-E07B4C33A6A1}"/>
    <dgm:cxn modelId="{50B2C922-CA63-4FAE-ADBB-7097E43E0925}" type="presOf" srcId="{9E0B327A-F53B-43FE-B173-440B9FF9C390}" destId="{C376C1FF-1769-4ABC-BB28-1A0B85CB186E}" srcOrd="0" destOrd="0" presId="urn:microsoft.com/office/officeart/2005/8/layout/pList1"/>
    <dgm:cxn modelId="{732CD1CD-1307-4E82-B8D6-C3E78B6DC696}" srcId="{010B89DD-80B2-4A2B-B5C6-5F903806937F}" destId="{FEF610D6-00D7-4585-BF7E-1A74B4D4D905}" srcOrd="8" destOrd="0" parTransId="{0FC5161E-AB2B-4652-A212-C08A686EDFE2}" sibTransId="{26734C5B-C85D-4332-82A2-896A58132599}"/>
    <dgm:cxn modelId="{4D3855FF-7AE3-4900-A9C3-6195DC3297DA}" type="presOf" srcId="{CE601ACD-21BE-4D37-89E7-A16E895D5870}" destId="{6750980C-51E5-4015-96F3-0A4199280036}" srcOrd="0" destOrd="0" presId="urn:microsoft.com/office/officeart/2005/8/layout/pList1"/>
    <dgm:cxn modelId="{1B1798B5-7588-47F1-BC5D-F54001B36F7E}" type="presOf" srcId="{4812A5D8-4411-467D-9685-DC537DAB84D8}" destId="{AEA20D63-A751-45DD-B12B-34385FBC99F0}" srcOrd="0" destOrd="0" presId="urn:microsoft.com/office/officeart/2005/8/layout/pList1"/>
    <dgm:cxn modelId="{3216E0A7-DD1E-4BCF-901B-7B8DFCD96C1E}" type="presOf" srcId="{76351C6D-880A-4FF7-A39C-74C3E5464B4A}" destId="{ED032E9F-29F8-4444-AB3D-985644D1F597}" srcOrd="0" destOrd="0" presId="urn:microsoft.com/office/officeart/2005/8/layout/pList1"/>
    <dgm:cxn modelId="{11F90052-0EEB-48DA-AE9E-E11EA5424FEB}" type="presOf" srcId="{F0E36F61-2FDD-4A42-ADA7-51F615BC7511}" destId="{554187F8-598D-4C87-B770-3C1253C12E76}" srcOrd="0" destOrd="0" presId="urn:microsoft.com/office/officeart/2005/8/layout/pList1"/>
    <dgm:cxn modelId="{1C68C59A-9CAA-4A66-9463-5DCF9434BD86}" type="presOf" srcId="{30195EB3-2DDD-4B11-8553-A5F737D23EEE}" destId="{3E5605E6-E55B-4696-BDA1-0DA4ED6E6087}" srcOrd="0" destOrd="0" presId="urn:microsoft.com/office/officeart/2005/8/layout/pList1"/>
    <dgm:cxn modelId="{F1EAEA7D-8653-4666-A8B9-9C6B841A46FB}" type="presOf" srcId="{5AFDB5E4-8643-4DBC-83BE-E07B4C33A6A1}" destId="{35FACDE2-8A41-4882-BEFF-171221E47550}" srcOrd="0" destOrd="0" presId="urn:microsoft.com/office/officeart/2005/8/layout/pList1"/>
    <dgm:cxn modelId="{28A7E3E4-3CD9-4A2F-B7D4-C5057DC7AC9F}" type="presOf" srcId="{010B89DD-80B2-4A2B-B5C6-5F903806937F}" destId="{D916EF7B-8101-4570-8D0E-EFD7ABD60C1E}" srcOrd="0" destOrd="0" presId="urn:microsoft.com/office/officeart/2005/8/layout/pList1"/>
    <dgm:cxn modelId="{1E11C42B-1FA7-4990-84C5-A656D34C6E10}" type="presOf" srcId="{26734C5B-C85D-4332-82A2-896A58132599}" destId="{69D6BB19-5408-4D67-BFB7-3AEBD2ED81F2}" srcOrd="0" destOrd="0" presId="urn:microsoft.com/office/officeart/2005/8/layout/pList1"/>
    <dgm:cxn modelId="{E420AD4E-A16D-4939-8A6E-C1A3D7F1F5F3}" type="presOf" srcId="{5D4015FA-4101-4045-BCB7-CE19BAB0FEF1}" destId="{BBF3B213-9F30-49B8-A686-25BCEE319769}" srcOrd="0" destOrd="0" presId="urn:microsoft.com/office/officeart/2005/8/layout/pList1"/>
    <dgm:cxn modelId="{CA6420B9-F12E-4CC3-917D-5543D12FA938}" type="presOf" srcId="{D7097F00-B172-4FDA-8BBA-93FD7BE80516}" destId="{9A106C0F-8B5C-4B8F-8785-0843C508372B}" srcOrd="0" destOrd="0" presId="urn:microsoft.com/office/officeart/2005/8/layout/pList1"/>
    <dgm:cxn modelId="{482E9ED5-28B4-4982-8C36-0892F4F21E04}" type="presOf" srcId="{FEF610D6-00D7-4585-BF7E-1A74B4D4D905}" destId="{2184B8ED-46B8-4801-8E49-810C27725EBB}" srcOrd="0" destOrd="0" presId="urn:microsoft.com/office/officeart/2005/8/layout/pList1"/>
    <dgm:cxn modelId="{A39D4BB9-9B96-42BD-9DDB-F9BE6367181C}" type="presParOf" srcId="{D916EF7B-8101-4570-8D0E-EFD7ABD60C1E}" destId="{7EBBE760-47B3-4A56-8199-23C0BF2A109D}" srcOrd="0" destOrd="0" presId="urn:microsoft.com/office/officeart/2005/8/layout/pList1"/>
    <dgm:cxn modelId="{CE722C17-F308-4BCE-9CC1-DB93BF34C1B7}" type="presParOf" srcId="{7EBBE760-47B3-4A56-8199-23C0BF2A109D}" destId="{580CB8EA-878F-4140-8510-02A1142145CC}" srcOrd="0" destOrd="0" presId="urn:microsoft.com/office/officeart/2005/8/layout/pList1"/>
    <dgm:cxn modelId="{4502FC23-9600-46DE-94F1-1D30CAA5E2A6}" type="presParOf" srcId="{7EBBE760-47B3-4A56-8199-23C0BF2A109D}" destId="{9A106C0F-8B5C-4B8F-8785-0843C508372B}" srcOrd="1" destOrd="0" presId="urn:microsoft.com/office/officeart/2005/8/layout/pList1"/>
    <dgm:cxn modelId="{E90E710A-76CF-4E8E-B410-1AE17C4B78F5}" type="presParOf" srcId="{D916EF7B-8101-4570-8D0E-EFD7ABD60C1E}" destId="{AB79D8EA-FA7A-4588-ABC6-368B52E6715C}" srcOrd="1" destOrd="0" presId="urn:microsoft.com/office/officeart/2005/8/layout/pList1"/>
    <dgm:cxn modelId="{7BF6502C-F803-43D8-879D-1A05A01E3610}" type="presParOf" srcId="{D916EF7B-8101-4570-8D0E-EFD7ABD60C1E}" destId="{D66EE81F-D3D4-4920-A6E5-5D571F9435EE}" srcOrd="2" destOrd="0" presId="urn:microsoft.com/office/officeart/2005/8/layout/pList1"/>
    <dgm:cxn modelId="{33908060-2815-4A3E-B199-1F9AC99B7B9C}" type="presParOf" srcId="{D66EE81F-D3D4-4920-A6E5-5D571F9435EE}" destId="{D7B459A1-F199-4B40-B966-3EB80BC153F2}" srcOrd="0" destOrd="0" presId="urn:microsoft.com/office/officeart/2005/8/layout/pList1"/>
    <dgm:cxn modelId="{17050538-D4F9-4498-A88A-D1D4F32EEC7B}" type="presParOf" srcId="{D66EE81F-D3D4-4920-A6E5-5D571F9435EE}" destId="{BBF3B213-9F30-49B8-A686-25BCEE319769}" srcOrd="1" destOrd="0" presId="urn:microsoft.com/office/officeart/2005/8/layout/pList1"/>
    <dgm:cxn modelId="{A74FCFB2-69F9-4D5A-9BFE-53197626B90B}" type="presParOf" srcId="{D916EF7B-8101-4570-8D0E-EFD7ABD60C1E}" destId="{E53E8535-7D6B-4468-9A75-EE2EB88C0360}" srcOrd="3" destOrd="0" presId="urn:microsoft.com/office/officeart/2005/8/layout/pList1"/>
    <dgm:cxn modelId="{193AB88D-5E98-4D97-9998-7B7E390FE637}" type="presParOf" srcId="{D916EF7B-8101-4570-8D0E-EFD7ABD60C1E}" destId="{B9025D8A-4159-4E6D-A849-BA122744E4E9}" srcOrd="4" destOrd="0" presId="urn:microsoft.com/office/officeart/2005/8/layout/pList1"/>
    <dgm:cxn modelId="{2BE3543D-A503-4A57-AD9C-EE8491396B44}" type="presParOf" srcId="{B9025D8A-4159-4E6D-A849-BA122744E4E9}" destId="{ED24C483-5F2A-4A01-8E7E-54F8435F9D6C}" srcOrd="0" destOrd="0" presId="urn:microsoft.com/office/officeart/2005/8/layout/pList1"/>
    <dgm:cxn modelId="{B3097B91-875D-4A02-ABE5-DE951D0116D3}" type="presParOf" srcId="{B9025D8A-4159-4E6D-A849-BA122744E4E9}" destId="{C376C1FF-1769-4ABC-BB28-1A0B85CB186E}" srcOrd="1" destOrd="0" presId="urn:microsoft.com/office/officeart/2005/8/layout/pList1"/>
    <dgm:cxn modelId="{3674C9B2-71E7-47C7-9DDB-61CDEE902597}" type="presParOf" srcId="{D916EF7B-8101-4570-8D0E-EFD7ABD60C1E}" destId="{06E090AE-8C72-4B00-9D92-EBD842502602}" srcOrd="5" destOrd="0" presId="urn:microsoft.com/office/officeart/2005/8/layout/pList1"/>
    <dgm:cxn modelId="{4D3C6001-93DD-4092-AC26-48265E772E33}" type="presParOf" srcId="{D916EF7B-8101-4570-8D0E-EFD7ABD60C1E}" destId="{DCB30A32-61E0-4DB8-A535-887A46088543}" srcOrd="6" destOrd="0" presId="urn:microsoft.com/office/officeart/2005/8/layout/pList1"/>
    <dgm:cxn modelId="{65DDBDFE-E33F-446F-9908-BE9E9FB968FE}" type="presParOf" srcId="{DCB30A32-61E0-4DB8-A535-887A46088543}" destId="{9E02DA59-C8A6-4D98-B20D-9A01387C5B60}" srcOrd="0" destOrd="0" presId="urn:microsoft.com/office/officeart/2005/8/layout/pList1"/>
    <dgm:cxn modelId="{CB92218A-7A4E-4332-A1E7-A1D29BC0BE36}" type="presParOf" srcId="{DCB30A32-61E0-4DB8-A535-887A46088543}" destId="{ED032E9F-29F8-4444-AB3D-985644D1F597}" srcOrd="1" destOrd="0" presId="urn:microsoft.com/office/officeart/2005/8/layout/pList1"/>
    <dgm:cxn modelId="{FB8ED1F5-CC8A-4995-8C41-000365110691}" type="presParOf" srcId="{D916EF7B-8101-4570-8D0E-EFD7ABD60C1E}" destId="{554187F8-598D-4C87-B770-3C1253C12E76}" srcOrd="7" destOrd="0" presId="urn:microsoft.com/office/officeart/2005/8/layout/pList1"/>
    <dgm:cxn modelId="{55CAA6F8-F019-48F5-B794-D6CFCBE3219C}" type="presParOf" srcId="{D916EF7B-8101-4570-8D0E-EFD7ABD60C1E}" destId="{57C0131F-B458-44A3-AA5E-1931221F6332}" srcOrd="8" destOrd="0" presId="urn:microsoft.com/office/officeart/2005/8/layout/pList1"/>
    <dgm:cxn modelId="{0C84D33F-5469-440E-9CF8-3E87DEE4114D}" type="presParOf" srcId="{57C0131F-B458-44A3-AA5E-1931221F6332}" destId="{CD4FE2E2-FF75-414D-893F-73BE82D84564}" srcOrd="0" destOrd="0" presId="urn:microsoft.com/office/officeart/2005/8/layout/pList1"/>
    <dgm:cxn modelId="{78484120-53B6-4505-AD06-0B3386248274}" type="presParOf" srcId="{57C0131F-B458-44A3-AA5E-1931221F6332}" destId="{8E8C73ED-D753-4461-93E5-3EAE48891C18}" srcOrd="1" destOrd="0" presId="urn:microsoft.com/office/officeart/2005/8/layout/pList1"/>
    <dgm:cxn modelId="{D8ED3F7E-A9D0-4DBC-B4F4-2091BEA5AF19}" type="presParOf" srcId="{D916EF7B-8101-4570-8D0E-EFD7ABD60C1E}" destId="{7022A244-5F33-4B7F-9838-8BDF51E62364}" srcOrd="9" destOrd="0" presId="urn:microsoft.com/office/officeart/2005/8/layout/pList1"/>
    <dgm:cxn modelId="{48DFEB56-8C56-46BB-A90E-4C294A70FFE3}" type="presParOf" srcId="{D916EF7B-8101-4570-8D0E-EFD7ABD60C1E}" destId="{5254A08D-DFD1-4118-BEA3-AA53C603E1CA}" srcOrd="10" destOrd="0" presId="urn:microsoft.com/office/officeart/2005/8/layout/pList1"/>
    <dgm:cxn modelId="{9F488112-3414-47EA-AF2C-8D5B317176F3}" type="presParOf" srcId="{5254A08D-DFD1-4118-BEA3-AA53C603E1CA}" destId="{5C805EAE-582C-457A-9BFD-FD8D18CDEB2D}" srcOrd="0" destOrd="0" presId="urn:microsoft.com/office/officeart/2005/8/layout/pList1"/>
    <dgm:cxn modelId="{4B804EB5-0C3E-41F7-87E2-5700D8414A17}" type="presParOf" srcId="{5254A08D-DFD1-4118-BEA3-AA53C603E1CA}" destId="{AEA20D63-A751-45DD-B12B-34385FBC99F0}" srcOrd="1" destOrd="0" presId="urn:microsoft.com/office/officeart/2005/8/layout/pList1"/>
    <dgm:cxn modelId="{CC909D43-EC8B-40A8-BC0A-D225BB07E3EC}" type="presParOf" srcId="{D916EF7B-8101-4570-8D0E-EFD7ABD60C1E}" destId="{AB82E104-32E9-4842-B060-C8FB7A6C6D07}" srcOrd="11" destOrd="0" presId="urn:microsoft.com/office/officeart/2005/8/layout/pList1"/>
    <dgm:cxn modelId="{18D5C1EB-6429-44F2-97D3-E052A1179668}" type="presParOf" srcId="{D916EF7B-8101-4570-8D0E-EFD7ABD60C1E}" destId="{57F21EFC-B700-4575-B110-DC6BEA90D91C}" srcOrd="12" destOrd="0" presId="urn:microsoft.com/office/officeart/2005/8/layout/pList1"/>
    <dgm:cxn modelId="{083B9340-98B8-4661-A186-5C9DA1274B15}" type="presParOf" srcId="{57F21EFC-B700-4575-B110-DC6BEA90D91C}" destId="{FE25AE55-0D17-47D3-8D03-487749316361}" srcOrd="0" destOrd="0" presId="urn:microsoft.com/office/officeart/2005/8/layout/pList1"/>
    <dgm:cxn modelId="{90ECA5DB-DD27-49A3-A407-9F86F5A3ECFC}" type="presParOf" srcId="{57F21EFC-B700-4575-B110-DC6BEA90D91C}" destId="{6750980C-51E5-4015-96F3-0A4199280036}" srcOrd="1" destOrd="0" presId="urn:microsoft.com/office/officeart/2005/8/layout/pList1"/>
    <dgm:cxn modelId="{F5280D36-B021-42FC-8CF7-0BB341F6D660}" type="presParOf" srcId="{D916EF7B-8101-4570-8D0E-EFD7ABD60C1E}" destId="{35FACDE2-8A41-4882-BEFF-171221E47550}" srcOrd="13" destOrd="0" presId="urn:microsoft.com/office/officeart/2005/8/layout/pList1"/>
    <dgm:cxn modelId="{E356C60D-284D-4F45-B64D-520BABECF78D}" type="presParOf" srcId="{D916EF7B-8101-4570-8D0E-EFD7ABD60C1E}" destId="{EA806650-C36E-40F6-9619-647C69AED526}" srcOrd="14" destOrd="0" presId="urn:microsoft.com/office/officeart/2005/8/layout/pList1"/>
    <dgm:cxn modelId="{35AE7C40-02E7-475B-8A6B-2B7A2A186A71}" type="presParOf" srcId="{EA806650-C36E-40F6-9619-647C69AED526}" destId="{A5F98898-EF43-4332-89FB-3FE85BAE466F}" srcOrd="0" destOrd="0" presId="urn:microsoft.com/office/officeart/2005/8/layout/pList1"/>
    <dgm:cxn modelId="{E43F3DFF-01B3-4B1B-A1BB-45E80FE57932}" type="presParOf" srcId="{EA806650-C36E-40F6-9619-647C69AED526}" destId="{A5AE9FD9-1847-44E4-B685-536DEB83693F}" srcOrd="1" destOrd="0" presId="urn:microsoft.com/office/officeart/2005/8/layout/pList1"/>
    <dgm:cxn modelId="{E0A00836-9166-4A18-B871-21671861436F}" type="presParOf" srcId="{D916EF7B-8101-4570-8D0E-EFD7ABD60C1E}" destId="{4120B634-F222-4048-9359-0C4405146E83}" srcOrd="15" destOrd="0" presId="urn:microsoft.com/office/officeart/2005/8/layout/pList1"/>
    <dgm:cxn modelId="{0F9AD381-40CC-4013-B828-82E94FB41091}" type="presParOf" srcId="{D916EF7B-8101-4570-8D0E-EFD7ABD60C1E}" destId="{19A0EB76-8F49-4E07-9BCA-F051C5FE685F}" srcOrd="16" destOrd="0" presId="urn:microsoft.com/office/officeart/2005/8/layout/pList1"/>
    <dgm:cxn modelId="{55F93B26-2FAF-4B37-BD4C-CE44ABD504AA}" type="presParOf" srcId="{19A0EB76-8F49-4E07-9BCA-F051C5FE685F}" destId="{4856A4CA-53D6-45D8-B45E-C89FD9516CD9}" srcOrd="0" destOrd="0" presId="urn:microsoft.com/office/officeart/2005/8/layout/pList1"/>
    <dgm:cxn modelId="{8033F6FE-5072-4BDE-AD89-A5668EFFC544}" type="presParOf" srcId="{19A0EB76-8F49-4E07-9BCA-F051C5FE685F}" destId="{2184B8ED-46B8-4801-8E49-810C27725EBB}" srcOrd="1" destOrd="0" presId="urn:microsoft.com/office/officeart/2005/8/layout/pList1"/>
    <dgm:cxn modelId="{904D1C5D-380A-46CA-A866-AA01624B7272}" type="presParOf" srcId="{D916EF7B-8101-4570-8D0E-EFD7ABD60C1E}" destId="{69D6BB19-5408-4D67-BFB7-3AEBD2ED81F2}" srcOrd="17" destOrd="0" presId="urn:microsoft.com/office/officeart/2005/8/layout/pList1"/>
    <dgm:cxn modelId="{12EF7A39-A84B-42CB-B959-9A78D913DDE9}" type="presParOf" srcId="{D916EF7B-8101-4570-8D0E-EFD7ABD60C1E}" destId="{761ED06E-0758-49F2-B6C3-5C3367243A14}" srcOrd="18" destOrd="0" presId="urn:microsoft.com/office/officeart/2005/8/layout/pList1"/>
    <dgm:cxn modelId="{74B47BC7-90D1-4CBD-86C9-7A9A0F8D5D12}" type="presParOf" srcId="{761ED06E-0758-49F2-B6C3-5C3367243A14}" destId="{83FE2856-1519-4AEB-892D-6F25E11F4A7B}" srcOrd="0" destOrd="0" presId="urn:microsoft.com/office/officeart/2005/8/layout/pList1"/>
    <dgm:cxn modelId="{FA2B0FC0-4BC5-48D0-8B07-5EBBFBBF13FB}" type="presParOf" srcId="{761ED06E-0758-49F2-B6C3-5C3367243A14}" destId="{F7FAA7BA-FA9A-4345-AA91-003BC1F4F0E7}" srcOrd="1" destOrd="0" presId="urn:microsoft.com/office/officeart/2005/8/layout/pList1"/>
    <dgm:cxn modelId="{F0A5E78F-BF56-4671-B9CF-47F6BDB478F9}" type="presParOf" srcId="{D916EF7B-8101-4570-8D0E-EFD7ABD60C1E}" destId="{EF068D39-9488-4290-A0AD-DF53DBBEB5DB}" srcOrd="19" destOrd="0" presId="urn:microsoft.com/office/officeart/2005/8/layout/pList1"/>
    <dgm:cxn modelId="{51730BC7-7267-4D96-A771-5F57F21B7BC7}" type="presParOf" srcId="{D916EF7B-8101-4570-8D0E-EFD7ABD60C1E}" destId="{455954A7-E728-47DF-B555-FD2F7D2AEF69}" srcOrd="20" destOrd="0" presId="urn:microsoft.com/office/officeart/2005/8/layout/pList1"/>
    <dgm:cxn modelId="{FB08205A-4C29-4EEA-97FD-31AEB9CE350D}" type="presParOf" srcId="{455954A7-E728-47DF-B555-FD2F7D2AEF69}" destId="{76B48448-3961-4243-98F2-D1A05A93DBEA}" srcOrd="0" destOrd="0" presId="urn:microsoft.com/office/officeart/2005/8/layout/pList1"/>
    <dgm:cxn modelId="{4C9D8BC4-A059-43AC-B9A0-DE3A14967C7B}" type="presParOf" srcId="{455954A7-E728-47DF-B555-FD2F7D2AEF69}" destId="{3E5605E6-E55B-4696-BDA1-0DA4ED6E6087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10B89DD-80B2-4A2B-B5C6-5F903806937F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D7097F00-B172-4FDA-8BBA-93FD7BE80516}">
      <dgm:prSet phldrT="[Текст]"/>
      <dgm:spPr/>
      <dgm:t>
        <a:bodyPr/>
        <a:lstStyle/>
        <a:p>
          <a:r>
            <a:rPr lang="kk-KZ" dirty="0" smtClean="0"/>
            <a:t>1</a:t>
          </a:r>
          <a:endParaRPr lang="ru-RU" dirty="0"/>
        </a:p>
      </dgm:t>
    </dgm:pt>
    <dgm:pt modelId="{2913C5DF-7AD4-42FD-B7DD-767F20F29055}" type="parTrans" cxnId="{635AD737-7034-4523-8BE8-EACCBC0F85C4}">
      <dgm:prSet/>
      <dgm:spPr/>
      <dgm:t>
        <a:bodyPr/>
        <a:lstStyle/>
        <a:p>
          <a:endParaRPr lang="ru-RU"/>
        </a:p>
      </dgm:t>
    </dgm:pt>
    <dgm:pt modelId="{72B7AF30-6355-4549-A351-CF7B02048C7C}" type="sibTrans" cxnId="{635AD737-7034-4523-8BE8-EACCBC0F85C4}">
      <dgm:prSet/>
      <dgm:spPr/>
      <dgm:t>
        <a:bodyPr/>
        <a:lstStyle/>
        <a:p>
          <a:endParaRPr lang="ru-RU"/>
        </a:p>
      </dgm:t>
    </dgm:pt>
    <dgm:pt modelId="{5D4015FA-4101-4045-BCB7-CE19BAB0FEF1}">
      <dgm:prSet phldrT="[Текст]"/>
      <dgm:spPr/>
      <dgm:t>
        <a:bodyPr/>
        <a:lstStyle/>
        <a:p>
          <a:r>
            <a:rPr lang="kk-KZ" dirty="0" smtClean="0"/>
            <a:t>2</a:t>
          </a:r>
          <a:endParaRPr lang="ru-RU" dirty="0"/>
        </a:p>
      </dgm:t>
    </dgm:pt>
    <dgm:pt modelId="{79906F26-415A-4051-89FA-77FE01A1320E}" type="parTrans" cxnId="{2C294DDC-6113-4EEC-B012-8C62B2955C9B}">
      <dgm:prSet/>
      <dgm:spPr/>
      <dgm:t>
        <a:bodyPr/>
        <a:lstStyle/>
        <a:p>
          <a:endParaRPr lang="ru-RU"/>
        </a:p>
      </dgm:t>
    </dgm:pt>
    <dgm:pt modelId="{25C01C0B-4748-4450-8B4A-1AD873988CBE}" type="sibTrans" cxnId="{2C294DDC-6113-4EEC-B012-8C62B2955C9B}">
      <dgm:prSet/>
      <dgm:spPr/>
      <dgm:t>
        <a:bodyPr/>
        <a:lstStyle/>
        <a:p>
          <a:endParaRPr lang="ru-RU"/>
        </a:p>
      </dgm:t>
    </dgm:pt>
    <dgm:pt modelId="{9E0B327A-F53B-43FE-B173-440B9FF9C390}">
      <dgm:prSet phldrT="[Текст]"/>
      <dgm:spPr/>
      <dgm:t>
        <a:bodyPr/>
        <a:lstStyle/>
        <a:p>
          <a:r>
            <a:rPr lang="kk-KZ" dirty="0" smtClean="0"/>
            <a:t>3</a:t>
          </a:r>
          <a:endParaRPr lang="ru-RU" dirty="0"/>
        </a:p>
      </dgm:t>
    </dgm:pt>
    <dgm:pt modelId="{A89784C1-BC66-4FED-8922-1E95975EAC84}" type="parTrans" cxnId="{5D95E96A-450F-4F1C-B3EB-3289C8789E15}">
      <dgm:prSet/>
      <dgm:spPr/>
      <dgm:t>
        <a:bodyPr/>
        <a:lstStyle/>
        <a:p>
          <a:endParaRPr lang="ru-RU"/>
        </a:p>
      </dgm:t>
    </dgm:pt>
    <dgm:pt modelId="{0CCE5080-4844-4735-A99A-5DF38CB08558}" type="sibTrans" cxnId="{5D95E96A-450F-4F1C-B3EB-3289C8789E15}">
      <dgm:prSet/>
      <dgm:spPr/>
      <dgm:t>
        <a:bodyPr/>
        <a:lstStyle/>
        <a:p>
          <a:endParaRPr lang="ru-RU"/>
        </a:p>
      </dgm:t>
    </dgm:pt>
    <dgm:pt modelId="{76351C6D-880A-4FF7-A39C-74C3E5464B4A}">
      <dgm:prSet phldrT="[Текст]"/>
      <dgm:spPr/>
      <dgm:t>
        <a:bodyPr/>
        <a:lstStyle/>
        <a:p>
          <a:r>
            <a:rPr lang="kk-KZ" dirty="0" smtClean="0"/>
            <a:t>4</a:t>
          </a:r>
          <a:endParaRPr lang="ru-RU" dirty="0"/>
        </a:p>
      </dgm:t>
    </dgm:pt>
    <dgm:pt modelId="{ACB1FF02-B929-41CB-82D5-AFF500F4C6EB}" type="parTrans" cxnId="{CE9F4AEA-351E-419C-9C4D-EA804CCB3B83}">
      <dgm:prSet/>
      <dgm:spPr/>
      <dgm:t>
        <a:bodyPr/>
        <a:lstStyle/>
        <a:p>
          <a:endParaRPr lang="ru-RU"/>
        </a:p>
      </dgm:t>
    </dgm:pt>
    <dgm:pt modelId="{F0E36F61-2FDD-4A42-ADA7-51F615BC7511}" type="sibTrans" cxnId="{CE9F4AEA-351E-419C-9C4D-EA804CCB3B83}">
      <dgm:prSet/>
      <dgm:spPr/>
      <dgm:t>
        <a:bodyPr/>
        <a:lstStyle/>
        <a:p>
          <a:endParaRPr lang="ru-RU"/>
        </a:p>
      </dgm:t>
    </dgm:pt>
    <dgm:pt modelId="{78C2039B-1A20-4CAC-8EB8-AB0FA98E4AA3}">
      <dgm:prSet/>
      <dgm:spPr/>
      <dgm:t>
        <a:bodyPr/>
        <a:lstStyle/>
        <a:p>
          <a:r>
            <a:rPr lang="kk-KZ" dirty="0" smtClean="0"/>
            <a:t>5</a:t>
          </a:r>
          <a:endParaRPr lang="ru-RU" dirty="0"/>
        </a:p>
      </dgm:t>
    </dgm:pt>
    <dgm:pt modelId="{5CFACC3B-54D0-48C3-9E68-08F81B41078E}" type="parTrans" cxnId="{067B6907-D1BD-4B8D-A969-38563DB4B6E4}">
      <dgm:prSet/>
      <dgm:spPr/>
      <dgm:t>
        <a:bodyPr/>
        <a:lstStyle/>
        <a:p>
          <a:endParaRPr lang="ru-RU"/>
        </a:p>
      </dgm:t>
    </dgm:pt>
    <dgm:pt modelId="{E15003C5-4906-4DEF-9C2A-8A0591897D86}" type="sibTrans" cxnId="{067B6907-D1BD-4B8D-A969-38563DB4B6E4}">
      <dgm:prSet/>
      <dgm:spPr/>
      <dgm:t>
        <a:bodyPr/>
        <a:lstStyle/>
        <a:p>
          <a:endParaRPr lang="ru-RU"/>
        </a:p>
      </dgm:t>
    </dgm:pt>
    <dgm:pt modelId="{4812A5D8-4411-467D-9685-DC537DAB84D8}">
      <dgm:prSet/>
      <dgm:spPr/>
      <dgm:t>
        <a:bodyPr/>
        <a:lstStyle/>
        <a:p>
          <a:r>
            <a:rPr lang="kk-KZ" dirty="0" smtClean="0"/>
            <a:t>6</a:t>
          </a:r>
          <a:endParaRPr lang="ru-RU" dirty="0"/>
        </a:p>
      </dgm:t>
    </dgm:pt>
    <dgm:pt modelId="{177501EE-4571-4C49-A3D6-076544456644}" type="parTrans" cxnId="{1A1588C8-05BD-4548-86F4-D443E14ACD15}">
      <dgm:prSet/>
      <dgm:spPr/>
      <dgm:t>
        <a:bodyPr/>
        <a:lstStyle/>
        <a:p>
          <a:endParaRPr lang="ru-RU"/>
        </a:p>
      </dgm:t>
    </dgm:pt>
    <dgm:pt modelId="{0C63943F-EF6C-4E39-ACC3-7132BB4952CB}" type="sibTrans" cxnId="{1A1588C8-05BD-4548-86F4-D443E14ACD15}">
      <dgm:prSet/>
      <dgm:spPr/>
      <dgm:t>
        <a:bodyPr/>
        <a:lstStyle/>
        <a:p>
          <a:endParaRPr lang="ru-RU"/>
        </a:p>
      </dgm:t>
    </dgm:pt>
    <dgm:pt modelId="{CE601ACD-21BE-4D37-89E7-A16E895D5870}">
      <dgm:prSet/>
      <dgm:spPr/>
      <dgm:t>
        <a:bodyPr/>
        <a:lstStyle/>
        <a:p>
          <a:r>
            <a:rPr lang="kk-KZ" dirty="0" smtClean="0"/>
            <a:t>7</a:t>
          </a:r>
          <a:endParaRPr lang="ru-RU" dirty="0"/>
        </a:p>
      </dgm:t>
    </dgm:pt>
    <dgm:pt modelId="{DC2BB710-E374-4382-9503-04263728D3AF}" type="parTrans" cxnId="{E5E5000D-BD0B-41FB-A9B9-542086C9149A}">
      <dgm:prSet/>
      <dgm:spPr/>
      <dgm:t>
        <a:bodyPr/>
        <a:lstStyle/>
        <a:p>
          <a:endParaRPr lang="ru-RU"/>
        </a:p>
      </dgm:t>
    </dgm:pt>
    <dgm:pt modelId="{5AFDB5E4-8643-4DBC-83BE-E07B4C33A6A1}" type="sibTrans" cxnId="{E5E5000D-BD0B-41FB-A9B9-542086C9149A}">
      <dgm:prSet/>
      <dgm:spPr/>
      <dgm:t>
        <a:bodyPr/>
        <a:lstStyle/>
        <a:p>
          <a:endParaRPr lang="ru-RU"/>
        </a:p>
      </dgm:t>
    </dgm:pt>
    <dgm:pt modelId="{89125911-6083-4D03-A322-8AD4BC5FBFFF}">
      <dgm:prSet/>
      <dgm:spPr/>
      <dgm:t>
        <a:bodyPr/>
        <a:lstStyle/>
        <a:p>
          <a:r>
            <a:rPr lang="kk-KZ" dirty="0" smtClean="0"/>
            <a:t>8</a:t>
          </a:r>
          <a:endParaRPr lang="ru-RU" dirty="0"/>
        </a:p>
      </dgm:t>
    </dgm:pt>
    <dgm:pt modelId="{852F621F-ACCD-4F58-8A66-6DC45350523B}" type="parTrans" cxnId="{DD65B302-C6A3-43F8-A796-D5AB5B97DDD2}">
      <dgm:prSet/>
      <dgm:spPr/>
      <dgm:t>
        <a:bodyPr/>
        <a:lstStyle/>
        <a:p>
          <a:endParaRPr lang="ru-RU"/>
        </a:p>
      </dgm:t>
    </dgm:pt>
    <dgm:pt modelId="{F493C6FC-30C2-4A51-9193-6E580901A615}" type="sibTrans" cxnId="{DD65B302-C6A3-43F8-A796-D5AB5B97DDD2}">
      <dgm:prSet/>
      <dgm:spPr/>
      <dgm:t>
        <a:bodyPr/>
        <a:lstStyle/>
        <a:p>
          <a:endParaRPr lang="ru-RU"/>
        </a:p>
      </dgm:t>
    </dgm:pt>
    <dgm:pt modelId="{FEF610D6-00D7-4585-BF7E-1A74B4D4D905}">
      <dgm:prSet/>
      <dgm:spPr/>
      <dgm:t>
        <a:bodyPr/>
        <a:lstStyle/>
        <a:p>
          <a:r>
            <a:rPr lang="kk-KZ" dirty="0" smtClean="0"/>
            <a:t>9</a:t>
          </a:r>
          <a:endParaRPr lang="ru-RU" dirty="0"/>
        </a:p>
      </dgm:t>
    </dgm:pt>
    <dgm:pt modelId="{0FC5161E-AB2B-4652-A212-C08A686EDFE2}" type="parTrans" cxnId="{732CD1CD-1307-4E82-B8D6-C3E78B6DC696}">
      <dgm:prSet/>
      <dgm:spPr/>
      <dgm:t>
        <a:bodyPr/>
        <a:lstStyle/>
        <a:p>
          <a:endParaRPr lang="ru-RU"/>
        </a:p>
      </dgm:t>
    </dgm:pt>
    <dgm:pt modelId="{26734C5B-C85D-4332-82A2-896A58132599}" type="sibTrans" cxnId="{732CD1CD-1307-4E82-B8D6-C3E78B6DC696}">
      <dgm:prSet/>
      <dgm:spPr/>
      <dgm:t>
        <a:bodyPr/>
        <a:lstStyle/>
        <a:p>
          <a:endParaRPr lang="ru-RU"/>
        </a:p>
      </dgm:t>
    </dgm:pt>
    <dgm:pt modelId="{78FE83F0-2FA7-4DEC-89EC-437CA9A98B6E}">
      <dgm:prSet/>
      <dgm:spPr/>
      <dgm:t>
        <a:bodyPr/>
        <a:lstStyle/>
        <a:p>
          <a:r>
            <a:rPr lang="kk-KZ" dirty="0" smtClean="0"/>
            <a:t>10</a:t>
          </a:r>
          <a:endParaRPr lang="ru-RU" dirty="0"/>
        </a:p>
      </dgm:t>
    </dgm:pt>
    <dgm:pt modelId="{C0CA1D9F-4ABD-4E14-894C-4D3003BC54E4}" type="parTrans" cxnId="{2AC7FECA-6883-4E1E-8F6F-12DC71FAAABE}">
      <dgm:prSet/>
      <dgm:spPr/>
      <dgm:t>
        <a:bodyPr/>
        <a:lstStyle/>
        <a:p>
          <a:endParaRPr lang="ru-RU"/>
        </a:p>
      </dgm:t>
    </dgm:pt>
    <dgm:pt modelId="{00DC2607-91B2-4515-A2D9-77C76FB73FFA}" type="sibTrans" cxnId="{2AC7FECA-6883-4E1E-8F6F-12DC71FAAABE}">
      <dgm:prSet/>
      <dgm:spPr/>
      <dgm:t>
        <a:bodyPr/>
        <a:lstStyle/>
        <a:p>
          <a:endParaRPr lang="ru-RU"/>
        </a:p>
      </dgm:t>
    </dgm:pt>
    <dgm:pt modelId="{30195EB3-2DDD-4B11-8553-A5F737D23EEE}">
      <dgm:prSet/>
      <dgm:spPr/>
      <dgm:t>
        <a:bodyPr/>
        <a:lstStyle/>
        <a:p>
          <a:r>
            <a:rPr lang="kk-KZ" dirty="0" smtClean="0"/>
            <a:t>11</a:t>
          </a:r>
          <a:endParaRPr lang="ru-RU" dirty="0"/>
        </a:p>
      </dgm:t>
    </dgm:pt>
    <dgm:pt modelId="{5E419B30-08B4-4D8A-8DEA-A2684DB5723E}" type="parTrans" cxnId="{C6D31B43-43AF-4007-B936-2615D34E39CD}">
      <dgm:prSet/>
      <dgm:spPr/>
      <dgm:t>
        <a:bodyPr/>
        <a:lstStyle/>
        <a:p>
          <a:endParaRPr lang="ru-RU"/>
        </a:p>
      </dgm:t>
    </dgm:pt>
    <dgm:pt modelId="{430558BD-4446-4B27-8C0C-F62846958E4C}" type="sibTrans" cxnId="{C6D31B43-43AF-4007-B936-2615D34E39CD}">
      <dgm:prSet/>
      <dgm:spPr/>
      <dgm:t>
        <a:bodyPr/>
        <a:lstStyle/>
        <a:p>
          <a:endParaRPr lang="ru-RU"/>
        </a:p>
      </dgm:t>
    </dgm:pt>
    <dgm:pt modelId="{D916EF7B-8101-4570-8D0E-EFD7ABD60C1E}" type="pres">
      <dgm:prSet presAssocID="{010B89DD-80B2-4A2B-B5C6-5F90380693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BBE760-47B3-4A56-8199-23C0BF2A109D}" type="pres">
      <dgm:prSet presAssocID="{D7097F00-B172-4FDA-8BBA-93FD7BE80516}" presName="compNode" presStyleCnt="0"/>
      <dgm:spPr/>
    </dgm:pt>
    <dgm:pt modelId="{580CB8EA-878F-4140-8510-02A1142145CC}" type="pres">
      <dgm:prSet presAssocID="{D7097F00-B172-4FDA-8BBA-93FD7BE80516}" presName="pictRect" presStyleLbl="node1" presStyleIdx="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A106C0F-8B5C-4B8F-8785-0843C508372B}" type="pres">
      <dgm:prSet presAssocID="{D7097F00-B172-4FDA-8BBA-93FD7BE80516}" presName="textRect" presStyleLbl="revTx" presStyleIdx="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79D8EA-FA7A-4588-ABC6-368B52E6715C}" type="pres">
      <dgm:prSet presAssocID="{72B7AF30-6355-4549-A351-CF7B02048C7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66EE81F-D3D4-4920-A6E5-5D571F9435EE}" type="pres">
      <dgm:prSet presAssocID="{5D4015FA-4101-4045-BCB7-CE19BAB0FEF1}" presName="compNode" presStyleCnt="0"/>
      <dgm:spPr/>
    </dgm:pt>
    <dgm:pt modelId="{D7B459A1-F199-4B40-B966-3EB80BC153F2}" type="pres">
      <dgm:prSet presAssocID="{5D4015FA-4101-4045-BCB7-CE19BAB0FEF1}" presName="pictRect" presStyleLbl="node1" presStyleIdx="1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BBF3B213-9F30-49B8-A686-25BCEE319769}" type="pres">
      <dgm:prSet presAssocID="{5D4015FA-4101-4045-BCB7-CE19BAB0FEF1}" presName="textRect" presStyleLbl="revTx" presStyleIdx="1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E8535-7D6B-4468-9A75-EE2EB88C0360}" type="pres">
      <dgm:prSet presAssocID="{25C01C0B-4748-4450-8B4A-1AD873988CB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9025D8A-4159-4E6D-A849-BA122744E4E9}" type="pres">
      <dgm:prSet presAssocID="{9E0B327A-F53B-43FE-B173-440B9FF9C390}" presName="compNode" presStyleCnt="0"/>
      <dgm:spPr/>
    </dgm:pt>
    <dgm:pt modelId="{ED24C483-5F2A-4A01-8E7E-54F8435F9D6C}" type="pres">
      <dgm:prSet presAssocID="{9E0B327A-F53B-43FE-B173-440B9FF9C390}" presName="pictRect" presStyleLbl="node1" presStyleIdx="2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C376C1FF-1769-4ABC-BB28-1A0B85CB186E}" type="pres">
      <dgm:prSet presAssocID="{9E0B327A-F53B-43FE-B173-440B9FF9C390}" presName="textRect" presStyleLbl="revTx" presStyleIdx="2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090AE-8C72-4B00-9D92-EBD842502602}" type="pres">
      <dgm:prSet presAssocID="{0CCE5080-4844-4735-A99A-5DF38CB0855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CB30A32-61E0-4DB8-A535-887A46088543}" type="pres">
      <dgm:prSet presAssocID="{76351C6D-880A-4FF7-A39C-74C3E5464B4A}" presName="compNode" presStyleCnt="0"/>
      <dgm:spPr/>
    </dgm:pt>
    <dgm:pt modelId="{9E02DA59-C8A6-4D98-B20D-9A01387C5B60}" type="pres">
      <dgm:prSet presAssocID="{76351C6D-880A-4FF7-A39C-74C3E5464B4A}" presName="pictRect" presStyleLbl="node1" presStyleIdx="3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ED032E9F-29F8-4444-AB3D-985644D1F597}" type="pres">
      <dgm:prSet presAssocID="{76351C6D-880A-4FF7-A39C-74C3E5464B4A}" presName="textRect" presStyleLbl="revTx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187F8-598D-4C87-B770-3C1253C12E76}" type="pres">
      <dgm:prSet presAssocID="{F0E36F61-2FDD-4A42-ADA7-51F615BC751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C0131F-B458-44A3-AA5E-1931221F6332}" type="pres">
      <dgm:prSet presAssocID="{78C2039B-1A20-4CAC-8EB8-AB0FA98E4AA3}" presName="compNode" presStyleCnt="0"/>
      <dgm:spPr/>
    </dgm:pt>
    <dgm:pt modelId="{CD4FE2E2-FF75-414D-893F-73BE82D84564}" type="pres">
      <dgm:prSet presAssocID="{78C2039B-1A20-4CAC-8EB8-AB0FA98E4AA3}" presName="pictRect" presStyleLbl="node1" presStyleIdx="4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8E8C73ED-D753-4461-93E5-3EAE48891C18}" type="pres">
      <dgm:prSet presAssocID="{78C2039B-1A20-4CAC-8EB8-AB0FA98E4AA3}" presName="textRect" presStyleLbl="revTx" presStyleIdx="4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2A244-5F33-4B7F-9838-8BDF51E62364}" type="pres">
      <dgm:prSet presAssocID="{E15003C5-4906-4DEF-9C2A-8A0591897D8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254A08D-DFD1-4118-BEA3-AA53C603E1CA}" type="pres">
      <dgm:prSet presAssocID="{4812A5D8-4411-467D-9685-DC537DAB84D8}" presName="compNode" presStyleCnt="0"/>
      <dgm:spPr/>
    </dgm:pt>
    <dgm:pt modelId="{5C805EAE-582C-457A-9BFD-FD8D18CDEB2D}" type="pres">
      <dgm:prSet presAssocID="{4812A5D8-4411-467D-9685-DC537DAB84D8}" presName="pictRect" presStyleLbl="node1" presStyleIdx="5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AEA20D63-A751-45DD-B12B-34385FBC99F0}" type="pres">
      <dgm:prSet presAssocID="{4812A5D8-4411-467D-9685-DC537DAB84D8}" presName="textRect" presStyleLbl="revTx" presStyleIdx="5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2E104-32E9-4842-B060-C8FB7A6C6D07}" type="pres">
      <dgm:prSet presAssocID="{0C63943F-EF6C-4E39-ACC3-7132BB4952C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F21EFC-B700-4575-B110-DC6BEA90D91C}" type="pres">
      <dgm:prSet presAssocID="{CE601ACD-21BE-4D37-89E7-A16E895D5870}" presName="compNode" presStyleCnt="0"/>
      <dgm:spPr/>
    </dgm:pt>
    <dgm:pt modelId="{FE25AE55-0D17-47D3-8D03-487749316361}" type="pres">
      <dgm:prSet presAssocID="{CE601ACD-21BE-4D37-89E7-A16E895D5870}" presName="pictRect" presStyleLbl="node1" presStyleIdx="6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6750980C-51E5-4015-96F3-0A4199280036}" type="pres">
      <dgm:prSet presAssocID="{CE601ACD-21BE-4D37-89E7-A16E895D5870}" presName="textRect" presStyleLbl="revTx" presStyleIdx="6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ACDE2-8A41-4882-BEFF-171221E47550}" type="pres">
      <dgm:prSet presAssocID="{5AFDB5E4-8643-4DBC-83BE-E07B4C33A6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A806650-C36E-40F6-9619-647C69AED526}" type="pres">
      <dgm:prSet presAssocID="{89125911-6083-4D03-A322-8AD4BC5FBFFF}" presName="compNode" presStyleCnt="0"/>
      <dgm:spPr/>
    </dgm:pt>
    <dgm:pt modelId="{A5F98898-EF43-4332-89FB-3FE85BAE466F}" type="pres">
      <dgm:prSet presAssocID="{89125911-6083-4D03-A322-8AD4BC5FBFFF}" presName="pictRect" presStyleLbl="node1" presStyleIdx="7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sldjump"/>
          </dgm14:cNvPr>
        </a:ext>
      </dgm:extLst>
    </dgm:pt>
    <dgm:pt modelId="{A5AE9FD9-1847-44E4-B685-536DEB83693F}" type="pres">
      <dgm:prSet presAssocID="{89125911-6083-4D03-A322-8AD4BC5FBFFF}" presName="textRect" presStyleLbl="revTx" presStyleIdx="7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0B634-F222-4048-9359-0C4405146E83}" type="pres">
      <dgm:prSet presAssocID="{F493C6FC-30C2-4A51-9193-6E580901A61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9A0EB76-8F49-4E07-9BCA-F051C5FE685F}" type="pres">
      <dgm:prSet presAssocID="{FEF610D6-00D7-4585-BF7E-1A74B4D4D905}" presName="compNode" presStyleCnt="0"/>
      <dgm:spPr/>
    </dgm:pt>
    <dgm:pt modelId="{4856A4CA-53D6-45D8-B45E-C89FD9516CD9}" type="pres">
      <dgm:prSet presAssocID="{FEF610D6-00D7-4585-BF7E-1A74B4D4D905}" presName="pictRect" presStyleLbl="node1" presStyleIdx="8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9" action="ppaction://hlinksldjump"/>
          </dgm14:cNvPr>
        </a:ext>
      </dgm:extLst>
    </dgm:pt>
    <dgm:pt modelId="{2184B8ED-46B8-4801-8E49-810C27725EBB}" type="pres">
      <dgm:prSet presAssocID="{FEF610D6-00D7-4585-BF7E-1A74B4D4D905}" presName="textRect" presStyleLbl="revTx" presStyleIdx="8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6BB19-5408-4D67-BFB7-3AEBD2ED81F2}" type="pres">
      <dgm:prSet presAssocID="{26734C5B-C85D-4332-82A2-896A5813259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61ED06E-0758-49F2-B6C3-5C3367243A14}" type="pres">
      <dgm:prSet presAssocID="{78FE83F0-2FA7-4DEC-89EC-437CA9A98B6E}" presName="compNode" presStyleCnt="0"/>
      <dgm:spPr/>
    </dgm:pt>
    <dgm:pt modelId="{83FE2856-1519-4AEB-892D-6F25E11F4A7B}" type="pres">
      <dgm:prSet presAssocID="{78FE83F0-2FA7-4DEC-89EC-437CA9A98B6E}" presName="pictRect" presStyleLbl="node1" presStyleIdx="9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0" action="ppaction://hlinksldjump"/>
          </dgm14:cNvPr>
        </a:ext>
      </dgm:extLst>
    </dgm:pt>
    <dgm:pt modelId="{F7FAA7BA-FA9A-4345-AA91-003BC1F4F0E7}" type="pres">
      <dgm:prSet presAssocID="{78FE83F0-2FA7-4DEC-89EC-437CA9A98B6E}" presName="textRect" presStyleLbl="revTx" presStyleIdx="9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68D39-9488-4290-A0AD-DF53DBBEB5DB}" type="pres">
      <dgm:prSet presAssocID="{00DC2607-91B2-4515-A2D9-77C76FB73FF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455954A7-E728-47DF-B555-FD2F7D2AEF69}" type="pres">
      <dgm:prSet presAssocID="{30195EB3-2DDD-4B11-8553-A5F737D23EEE}" presName="compNode" presStyleCnt="0"/>
      <dgm:spPr/>
    </dgm:pt>
    <dgm:pt modelId="{76B48448-3961-4243-98F2-D1A05A93DBEA}" type="pres">
      <dgm:prSet presAssocID="{30195EB3-2DDD-4B11-8553-A5F737D23EEE}" presName="pictRect" presStyleLbl="node1" presStyleIdx="10" presStyleCnt="11"/>
      <dgm:spPr/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1" action="ppaction://hlinksldjump"/>
          </dgm14:cNvPr>
        </a:ext>
      </dgm:extLst>
    </dgm:pt>
    <dgm:pt modelId="{3E5605E6-E55B-4696-BDA1-0DA4ED6E6087}" type="pres">
      <dgm:prSet presAssocID="{30195EB3-2DDD-4B11-8553-A5F737D23EEE}" presName="textRect" presStyleLbl="revTx" presStyleIdx="10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192EBB-A70C-4AF4-B758-C0BFD6652734}" type="presOf" srcId="{78C2039B-1A20-4CAC-8EB8-AB0FA98E4AA3}" destId="{8E8C73ED-D753-4461-93E5-3EAE48891C18}" srcOrd="0" destOrd="0" presId="urn:microsoft.com/office/officeart/2005/8/layout/pList1"/>
    <dgm:cxn modelId="{7D038E2C-DEEB-48BC-970D-D179B6EF9E06}" type="presOf" srcId="{78FE83F0-2FA7-4DEC-89EC-437CA9A98B6E}" destId="{F7FAA7BA-FA9A-4345-AA91-003BC1F4F0E7}" srcOrd="0" destOrd="0" presId="urn:microsoft.com/office/officeart/2005/8/layout/pList1"/>
    <dgm:cxn modelId="{40FBEC79-F255-4968-87A5-B9DFE3EEDF5F}" type="presOf" srcId="{72B7AF30-6355-4549-A351-CF7B02048C7C}" destId="{AB79D8EA-FA7A-4588-ABC6-368B52E6715C}" srcOrd="0" destOrd="0" presId="urn:microsoft.com/office/officeart/2005/8/layout/pList1"/>
    <dgm:cxn modelId="{5D95E96A-450F-4F1C-B3EB-3289C8789E15}" srcId="{010B89DD-80B2-4A2B-B5C6-5F903806937F}" destId="{9E0B327A-F53B-43FE-B173-440B9FF9C390}" srcOrd="2" destOrd="0" parTransId="{A89784C1-BC66-4FED-8922-1E95975EAC84}" sibTransId="{0CCE5080-4844-4735-A99A-5DF38CB08558}"/>
    <dgm:cxn modelId="{09E96CC2-C227-4126-BEC2-77C0A796E81C}" type="presOf" srcId="{0CCE5080-4844-4735-A99A-5DF38CB08558}" destId="{06E090AE-8C72-4B00-9D92-EBD842502602}" srcOrd="0" destOrd="0" presId="urn:microsoft.com/office/officeart/2005/8/layout/pList1"/>
    <dgm:cxn modelId="{1A1588C8-05BD-4548-86F4-D443E14ACD15}" srcId="{010B89DD-80B2-4A2B-B5C6-5F903806937F}" destId="{4812A5D8-4411-467D-9685-DC537DAB84D8}" srcOrd="5" destOrd="0" parTransId="{177501EE-4571-4C49-A3D6-076544456644}" sibTransId="{0C63943F-EF6C-4E39-ACC3-7132BB4952CB}"/>
    <dgm:cxn modelId="{C6D31B43-43AF-4007-B936-2615D34E39CD}" srcId="{010B89DD-80B2-4A2B-B5C6-5F903806937F}" destId="{30195EB3-2DDD-4B11-8553-A5F737D23EEE}" srcOrd="10" destOrd="0" parTransId="{5E419B30-08B4-4D8A-8DEA-A2684DB5723E}" sibTransId="{430558BD-4446-4B27-8C0C-F62846958E4C}"/>
    <dgm:cxn modelId="{CE9F4AEA-351E-419C-9C4D-EA804CCB3B83}" srcId="{010B89DD-80B2-4A2B-B5C6-5F903806937F}" destId="{76351C6D-880A-4FF7-A39C-74C3E5464B4A}" srcOrd="3" destOrd="0" parTransId="{ACB1FF02-B929-41CB-82D5-AFF500F4C6EB}" sibTransId="{F0E36F61-2FDD-4A42-ADA7-51F615BC7511}"/>
    <dgm:cxn modelId="{1F1AB556-A5AF-4028-BE34-67944A90C9A3}" type="presOf" srcId="{E15003C5-4906-4DEF-9C2A-8A0591897D86}" destId="{7022A244-5F33-4B7F-9838-8BDF51E62364}" srcOrd="0" destOrd="0" presId="urn:microsoft.com/office/officeart/2005/8/layout/pList1"/>
    <dgm:cxn modelId="{DD65B302-C6A3-43F8-A796-D5AB5B97DDD2}" srcId="{010B89DD-80B2-4A2B-B5C6-5F903806937F}" destId="{89125911-6083-4D03-A322-8AD4BC5FBFFF}" srcOrd="7" destOrd="0" parTransId="{852F621F-ACCD-4F58-8A66-6DC45350523B}" sibTransId="{F493C6FC-30C2-4A51-9193-6E580901A615}"/>
    <dgm:cxn modelId="{2C294DDC-6113-4EEC-B012-8C62B2955C9B}" srcId="{010B89DD-80B2-4A2B-B5C6-5F903806937F}" destId="{5D4015FA-4101-4045-BCB7-CE19BAB0FEF1}" srcOrd="1" destOrd="0" parTransId="{79906F26-415A-4051-89FA-77FE01A1320E}" sibTransId="{25C01C0B-4748-4450-8B4A-1AD873988CBE}"/>
    <dgm:cxn modelId="{224CF304-83AD-40E2-8C86-CB78A11004DA}" type="presOf" srcId="{F493C6FC-30C2-4A51-9193-6E580901A615}" destId="{4120B634-F222-4048-9359-0C4405146E83}" srcOrd="0" destOrd="0" presId="urn:microsoft.com/office/officeart/2005/8/layout/pList1"/>
    <dgm:cxn modelId="{635AD737-7034-4523-8BE8-EACCBC0F85C4}" srcId="{010B89DD-80B2-4A2B-B5C6-5F903806937F}" destId="{D7097F00-B172-4FDA-8BBA-93FD7BE80516}" srcOrd="0" destOrd="0" parTransId="{2913C5DF-7AD4-42FD-B7DD-767F20F29055}" sibTransId="{72B7AF30-6355-4549-A351-CF7B02048C7C}"/>
    <dgm:cxn modelId="{4A79DBE7-39D9-495A-A4C7-3D9DD7AEE9AD}" type="presOf" srcId="{89125911-6083-4D03-A322-8AD4BC5FBFFF}" destId="{A5AE9FD9-1847-44E4-B685-536DEB83693F}" srcOrd="0" destOrd="0" presId="urn:microsoft.com/office/officeart/2005/8/layout/pList1"/>
    <dgm:cxn modelId="{7A8BF3F9-94BB-4ADF-9E96-2C3BFA23BD29}" type="presOf" srcId="{00DC2607-91B2-4515-A2D9-77C76FB73FFA}" destId="{EF068D39-9488-4290-A0AD-DF53DBBEB5DB}" srcOrd="0" destOrd="0" presId="urn:microsoft.com/office/officeart/2005/8/layout/pList1"/>
    <dgm:cxn modelId="{4CAC60CD-19D6-44C5-BD89-E582C75346D7}" type="presOf" srcId="{0C63943F-EF6C-4E39-ACC3-7132BB4952CB}" destId="{AB82E104-32E9-4842-B060-C8FB7A6C6D07}" srcOrd="0" destOrd="0" presId="urn:microsoft.com/office/officeart/2005/8/layout/pList1"/>
    <dgm:cxn modelId="{D8E02872-00D1-40A6-AC3C-00E916641290}" type="presOf" srcId="{25C01C0B-4748-4450-8B4A-1AD873988CBE}" destId="{E53E8535-7D6B-4468-9A75-EE2EB88C0360}" srcOrd="0" destOrd="0" presId="urn:microsoft.com/office/officeart/2005/8/layout/pList1"/>
    <dgm:cxn modelId="{067B6907-D1BD-4B8D-A969-38563DB4B6E4}" srcId="{010B89DD-80B2-4A2B-B5C6-5F903806937F}" destId="{78C2039B-1A20-4CAC-8EB8-AB0FA98E4AA3}" srcOrd="4" destOrd="0" parTransId="{5CFACC3B-54D0-48C3-9E68-08F81B41078E}" sibTransId="{E15003C5-4906-4DEF-9C2A-8A0591897D86}"/>
    <dgm:cxn modelId="{2AC7FECA-6883-4E1E-8F6F-12DC71FAAABE}" srcId="{010B89DD-80B2-4A2B-B5C6-5F903806937F}" destId="{78FE83F0-2FA7-4DEC-89EC-437CA9A98B6E}" srcOrd="9" destOrd="0" parTransId="{C0CA1D9F-4ABD-4E14-894C-4D3003BC54E4}" sibTransId="{00DC2607-91B2-4515-A2D9-77C76FB73FFA}"/>
    <dgm:cxn modelId="{E5E5000D-BD0B-41FB-A9B9-542086C9149A}" srcId="{010B89DD-80B2-4A2B-B5C6-5F903806937F}" destId="{CE601ACD-21BE-4D37-89E7-A16E895D5870}" srcOrd="6" destOrd="0" parTransId="{DC2BB710-E374-4382-9503-04263728D3AF}" sibTransId="{5AFDB5E4-8643-4DBC-83BE-E07B4C33A6A1}"/>
    <dgm:cxn modelId="{50B2C922-CA63-4FAE-ADBB-7097E43E0925}" type="presOf" srcId="{9E0B327A-F53B-43FE-B173-440B9FF9C390}" destId="{C376C1FF-1769-4ABC-BB28-1A0B85CB186E}" srcOrd="0" destOrd="0" presId="urn:microsoft.com/office/officeart/2005/8/layout/pList1"/>
    <dgm:cxn modelId="{732CD1CD-1307-4E82-B8D6-C3E78B6DC696}" srcId="{010B89DD-80B2-4A2B-B5C6-5F903806937F}" destId="{FEF610D6-00D7-4585-BF7E-1A74B4D4D905}" srcOrd="8" destOrd="0" parTransId="{0FC5161E-AB2B-4652-A212-C08A686EDFE2}" sibTransId="{26734C5B-C85D-4332-82A2-896A58132599}"/>
    <dgm:cxn modelId="{4D3855FF-7AE3-4900-A9C3-6195DC3297DA}" type="presOf" srcId="{CE601ACD-21BE-4D37-89E7-A16E895D5870}" destId="{6750980C-51E5-4015-96F3-0A4199280036}" srcOrd="0" destOrd="0" presId="urn:microsoft.com/office/officeart/2005/8/layout/pList1"/>
    <dgm:cxn modelId="{1B1798B5-7588-47F1-BC5D-F54001B36F7E}" type="presOf" srcId="{4812A5D8-4411-467D-9685-DC537DAB84D8}" destId="{AEA20D63-A751-45DD-B12B-34385FBC99F0}" srcOrd="0" destOrd="0" presId="urn:microsoft.com/office/officeart/2005/8/layout/pList1"/>
    <dgm:cxn modelId="{3216E0A7-DD1E-4BCF-901B-7B8DFCD96C1E}" type="presOf" srcId="{76351C6D-880A-4FF7-A39C-74C3E5464B4A}" destId="{ED032E9F-29F8-4444-AB3D-985644D1F597}" srcOrd="0" destOrd="0" presId="urn:microsoft.com/office/officeart/2005/8/layout/pList1"/>
    <dgm:cxn modelId="{11F90052-0EEB-48DA-AE9E-E11EA5424FEB}" type="presOf" srcId="{F0E36F61-2FDD-4A42-ADA7-51F615BC7511}" destId="{554187F8-598D-4C87-B770-3C1253C12E76}" srcOrd="0" destOrd="0" presId="urn:microsoft.com/office/officeart/2005/8/layout/pList1"/>
    <dgm:cxn modelId="{1C68C59A-9CAA-4A66-9463-5DCF9434BD86}" type="presOf" srcId="{30195EB3-2DDD-4B11-8553-A5F737D23EEE}" destId="{3E5605E6-E55B-4696-BDA1-0DA4ED6E6087}" srcOrd="0" destOrd="0" presId="urn:microsoft.com/office/officeart/2005/8/layout/pList1"/>
    <dgm:cxn modelId="{F1EAEA7D-8653-4666-A8B9-9C6B841A46FB}" type="presOf" srcId="{5AFDB5E4-8643-4DBC-83BE-E07B4C33A6A1}" destId="{35FACDE2-8A41-4882-BEFF-171221E47550}" srcOrd="0" destOrd="0" presId="urn:microsoft.com/office/officeart/2005/8/layout/pList1"/>
    <dgm:cxn modelId="{28A7E3E4-3CD9-4A2F-B7D4-C5057DC7AC9F}" type="presOf" srcId="{010B89DD-80B2-4A2B-B5C6-5F903806937F}" destId="{D916EF7B-8101-4570-8D0E-EFD7ABD60C1E}" srcOrd="0" destOrd="0" presId="urn:microsoft.com/office/officeart/2005/8/layout/pList1"/>
    <dgm:cxn modelId="{1E11C42B-1FA7-4990-84C5-A656D34C6E10}" type="presOf" srcId="{26734C5B-C85D-4332-82A2-896A58132599}" destId="{69D6BB19-5408-4D67-BFB7-3AEBD2ED81F2}" srcOrd="0" destOrd="0" presId="urn:microsoft.com/office/officeart/2005/8/layout/pList1"/>
    <dgm:cxn modelId="{E420AD4E-A16D-4939-8A6E-C1A3D7F1F5F3}" type="presOf" srcId="{5D4015FA-4101-4045-BCB7-CE19BAB0FEF1}" destId="{BBF3B213-9F30-49B8-A686-25BCEE319769}" srcOrd="0" destOrd="0" presId="urn:microsoft.com/office/officeart/2005/8/layout/pList1"/>
    <dgm:cxn modelId="{CA6420B9-F12E-4CC3-917D-5543D12FA938}" type="presOf" srcId="{D7097F00-B172-4FDA-8BBA-93FD7BE80516}" destId="{9A106C0F-8B5C-4B8F-8785-0843C508372B}" srcOrd="0" destOrd="0" presId="urn:microsoft.com/office/officeart/2005/8/layout/pList1"/>
    <dgm:cxn modelId="{482E9ED5-28B4-4982-8C36-0892F4F21E04}" type="presOf" srcId="{FEF610D6-00D7-4585-BF7E-1A74B4D4D905}" destId="{2184B8ED-46B8-4801-8E49-810C27725EBB}" srcOrd="0" destOrd="0" presId="urn:microsoft.com/office/officeart/2005/8/layout/pList1"/>
    <dgm:cxn modelId="{A39D4BB9-9B96-42BD-9DDB-F9BE6367181C}" type="presParOf" srcId="{D916EF7B-8101-4570-8D0E-EFD7ABD60C1E}" destId="{7EBBE760-47B3-4A56-8199-23C0BF2A109D}" srcOrd="0" destOrd="0" presId="urn:microsoft.com/office/officeart/2005/8/layout/pList1"/>
    <dgm:cxn modelId="{CE722C17-F308-4BCE-9CC1-DB93BF34C1B7}" type="presParOf" srcId="{7EBBE760-47B3-4A56-8199-23C0BF2A109D}" destId="{580CB8EA-878F-4140-8510-02A1142145CC}" srcOrd="0" destOrd="0" presId="urn:microsoft.com/office/officeart/2005/8/layout/pList1"/>
    <dgm:cxn modelId="{4502FC23-9600-46DE-94F1-1D30CAA5E2A6}" type="presParOf" srcId="{7EBBE760-47B3-4A56-8199-23C0BF2A109D}" destId="{9A106C0F-8B5C-4B8F-8785-0843C508372B}" srcOrd="1" destOrd="0" presId="urn:microsoft.com/office/officeart/2005/8/layout/pList1"/>
    <dgm:cxn modelId="{E90E710A-76CF-4E8E-B410-1AE17C4B78F5}" type="presParOf" srcId="{D916EF7B-8101-4570-8D0E-EFD7ABD60C1E}" destId="{AB79D8EA-FA7A-4588-ABC6-368B52E6715C}" srcOrd="1" destOrd="0" presId="urn:microsoft.com/office/officeart/2005/8/layout/pList1"/>
    <dgm:cxn modelId="{7BF6502C-F803-43D8-879D-1A05A01E3610}" type="presParOf" srcId="{D916EF7B-8101-4570-8D0E-EFD7ABD60C1E}" destId="{D66EE81F-D3D4-4920-A6E5-5D571F9435EE}" srcOrd="2" destOrd="0" presId="urn:microsoft.com/office/officeart/2005/8/layout/pList1"/>
    <dgm:cxn modelId="{33908060-2815-4A3E-B199-1F9AC99B7B9C}" type="presParOf" srcId="{D66EE81F-D3D4-4920-A6E5-5D571F9435EE}" destId="{D7B459A1-F199-4B40-B966-3EB80BC153F2}" srcOrd="0" destOrd="0" presId="urn:microsoft.com/office/officeart/2005/8/layout/pList1"/>
    <dgm:cxn modelId="{17050538-D4F9-4498-A88A-D1D4F32EEC7B}" type="presParOf" srcId="{D66EE81F-D3D4-4920-A6E5-5D571F9435EE}" destId="{BBF3B213-9F30-49B8-A686-25BCEE319769}" srcOrd="1" destOrd="0" presId="urn:microsoft.com/office/officeart/2005/8/layout/pList1"/>
    <dgm:cxn modelId="{A74FCFB2-69F9-4D5A-9BFE-53197626B90B}" type="presParOf" srcId="{D916EF7B-8101-4570-8D0E-EFD7ABD60C1E}" destId="{E53E8535-7D6B-4468-9A75-EE2EB88C0360}" srcOrd="3" destOrd="0" presId="urn:microsoft.com/office/officeart/2005/8/layout/pList1"/>
    <dgm:cxn modelId="{193AB88D-5E98-4D97-9998-7B7E390FE637}" type="presParOf" srcId="{D916EF7B-8101-4570-8D0E-EFD7ABD60C1E}" destId="{B9025D8A-4159-4E6D-A849-BA122744E4E9}" srcOrd="4" destOrd="0" presId="urn:microsoft.com/office/officeart/2005/8/layout/pList1"/>
    <dgm:cxn modelId="{2BE3543D-A503-4A57-AD9C-EE8491396B44}" type="presParOf" srcId="{B9025D8A-4159-4E6D-A849-BA122744E4E9}" destId="{ED24C483-5F2A-4A01-8E7E-54F8435F9D6C}" srcOrd="0" destOrd="0" presId="urn:microsoft.com/office/officeart/2005/8/layout/pList1"/>
    <dgm:cxn modelId="{B3097B91-875D-4A02-ABE5-DE951D0116D3}" type="presParOf" srcId="{B9025D8A-4159-4E6D-A849-BA122744E4E9}" destId="{C376C1FF-1769-4ABC-BB28-1A0B85CB186E}" srcOrd="1" destOrd="0" presId="urn:microsoft.com/office/officeart/2005/8/layout/pList1"/>
    <dgm:cxn modelId="{3674C9B2-71E7-47C7-9DDB-61CDEE902597}" type="presParOf" srcId="{D916EF7B-8101-4570-8D0E-EFD7ABD60C1E}" destId="{06E090AE-8C72-4B00-9D92-EBD842502602}" srcOrd="5" destOrd="0" presId="urn:microsoft.com/office/officeart/2005/8/layout/pList1"/>
    <dgm:cxn modelId="{4D3C6001-93DD-4092-AC26-48265E772E33}" type="presParOf" srcId="{D916EF7B-8101-4570-8D0E-EFD7ABD60C1E}" destId="{DCB30A32-61E0-4DB8-A535-887A46088543}" srcOrd="6" destOrd="0" presId="urn:microsoft.com/office/officeart/2005/8/layout/pList1"/>
    <dgm:cxn modelId="{65DDBDFE-E33F-446F-9908-BE9E9FB968FE}" type="presParOf" srcId="{DCB30A32-61E0-4DB8-A535-887A46088543}" destId="{9E02DA59-C8A6-4D98-B20D-9A01387C5B60}" srcOrd="0" destOrd="0" presId="urn:microsoft.com/office/officeart/2005/8/layout/pList1"/>
    <dgm:cxn modelId="{CB92218A-7A4E-4332-A1E7-A1D29BC0BE36}" type="presParOf" srcId="{DCB30A32-61E0-4DB8-A535-887A46088543}" destId="{ED032E9F-29F8-4444-AB3D-985644D1F597}" srcOrd="1" destOrd="0" presId="urn:microsoft.com/office/officeart/2005/8/layout/pList1"/>
    <dgm:cxn modelId="{FB8ED1F5-CC8A-4995-8C41-000365110691}" type="presParOf" srcId="{D916EF7B-8101-4570-8D0E-EFD7ABD60C1E}" destId="{554187F8-598D-4C87-B770-3C1253C12E76}" srcOrd="7" destOrd="0" presId="urn:microsoft.com/office/officeart/2005/8/layout/pList1"/>
    <dgm:cxn modelId="{55CAA6F8-F019-48F5-B794-D6CFCBE3219C}" type="presParOf" srcId="{D916EF7B-8101-4570-8D0E-EFD7ABD60C1E}" destId="{57C0131F-B458-44A3-AA5E-1931221F6332}" srcOrd="8" destOrd="0" presId="urn:microsoft.com/office/officeart/2005/8/layout/pList1"/>
    <dgm:cxn modelId="{0C84D33F-5469-440E-9CF8-3E87DEE4114D}" type="presParOf" srcId="{57C0131F-B458-44A3-AA5E-1931221F6332}" destId="{CD4FE2E2-FF75-414D-893F-73BE82D84564}" srcOrd="0" destOrd="0" presId="urn:microsoft.com/office/officeart/2005/8/layout/pList1"/>
    <dgm:cxn modelId="{78484120-53B6-4505-AD06-0B3386248274}" type="presParOf" srcId="{57C0131F-B458-44A3-AA5E-1931221F6332}" destId="{8E8C73ED-D753-4461-93E5-3EAE48891C18}" srcOrd="1" destOrd="0" presId="urn:microsoft.com/office/officeart/2005/8/layout/pList1"/>
    <dgm:cxn modelId="{D8ED3F7E-A9D0-4DBC-B4F4-2091BEA5AF19}" type="presParOf" srcId="{D916EF7B-8101-4570-8D0E-EFD7ABD60C1E}" destId="{7022A244-5F33-4B7F-9838-8BDF51E62364}" srcOrd="9" destOrd="0" presId="urn:microsoft.com/office/officeart/2005/8/layout/pList1"/>
    <dgm:cxn modelId="{48DFEB56-8C56-46BB-A90E-4C294A70FFE3}" type="presParOf" srcId="{D916EF7B-8101-4570-8D0E-EFD7ABD60C1E}" destId="{5254A08D-DFD1-4118-BEA3-AA53C603E1CA}" srcOrd="10" destOrd="0" presId="urn:microsoft.com/office/officeart/2005/8/layout/pList1"/>
    <dgm:cxn modelId="{9F488112-3414-47EA-AF2C-8D5B317176F3}" type="presParOf" srcId="{5254A08D-DFD1-4118-BEA3-AA53C603E1CA}" destId="{5C805EAE-582C-457A-9BFD-FD8D18CDEB2D}" srcOrd="0" destOrd="0" presId="urn:microsoft.com/office/officeart/2005/8/layout/pList1"/>
    <dgm:cxn modelId="{4B804EB5-0C3E-41F7-87E2-5700D8414A17}" type="presParOf" srcId="{5254A08D-DFD1-4118-BEA3-AA53C603E1CA}" destId="{AEA20D63-A751-45DD-B12B-34385FBC99F0}" srcOrd="1" destOrd="0" presId="urn:microsoft.com/office/officeart/2005/8/layout/pList1"/>
    <dgm:cxn modelId="{CC909D43-EC8B-40A8-BC0A-D225BB07E3EC}" type="presParOf" srcId="{D916EF7B-8101-4570-8D0E-EFD7ABD60C1E}" destId="{AB82E104-32E9-4842-B060-C8FB7A6C6D07}" srcOrd="11" destOrd="0" presId="urn:microsoft.com/office/officeart/2005/8/layout/pList1"/>
    <dgm:cxn modelId="{18D5C1EB-6429-44F2-97D3-E052A1179668}" type="presParOf" srcId="{D916EF7B-8101-4570-8D0E-EFD7ABD60C1E}" destId="{57F21EFC-B700-4575-B110-DC6BEA90D91C}" srcOrd="12" destOrd="0" presId="urn:microsoft.com/office/officeart/2005/8/layout/pList1"/>
    <dgm:cxn modelId="{083B9340-98B8-4661-A186-5C9DA1274B15}" type="presParOf" srcId="{57F21EFC-B700-4575-B110-DC6BEA90D91C}" destId="{FE25AE55-0D17-47D3-8D03-487749316361}" srcOrd="0" destOrd="0" presId="urn:microsoft.com/office/officeart/2005/8/layout/pList1"/>
    <dgm:cxn modelId="{90ECA5DB-DD27-49A3-A407-9F86F5A3ECFC}" type="presParOf" srcId="{57F21EFC-B700-4575-B110-DC6BEA90D91C}" destId="{6750980C-51E5-4015-96F3-0A4199280036}" srcOrd="1" destOrd="0" presId="urn:microsoft.com/office/officeart/2005/8/layout/pList1"/>
    <dgm:cxn modelId="{F5280D36-B021-42FC-8CF7-0BB341F6D660}" type="presParOf" srcId="{D916EF7B-8101-4570-8D0E-EFD7ABD60C1E}" destId="{35FACDE2-8A41-4882-BEFF-171221E47550}" srcOrd="13" destOrd="0" presId="urn:microsoft.com/office/officeart/2005/8/layout/pList1"/>
    <dgm:cxn modelId="{E356C60D-284D-4F45-B64D-520BABECF78D}" type="presParOf" srcId="{D916EF7B-8101-4570-8D0E-EFD7ABD60C1E}" destId="{EA806650-C36E-40F6-9619-647C69AED526}" srcOrd="14" destOrd="0" presId="urn:microsoft.com/office/officeart/2005/8/layout/pList1"/>
    <dgm:cxn modelId="{35AE7C40-02E7-475B-8A6B-2B7A2A186A71}" type="presParOf" srcId="{EA806650-C36E-40F6-9619-647C69AED526}" destId="{A5F98898-EF43-4332-89FB-3FE85BAE466F}" srcOrd="0" destOrd="0" presId="urn:microsoft.com/office/officeart/2005/8/layout/pList1"/>
    <dgm:cxn modelId="{E43F3DFF-01B3-4B1B-A1BB-45E80FE57932}" type="presParOf" srcId="{EA806650-C36E-40F6-9619-647C69AED526}" destId="{A5AE9FD9-1847-44E4-B685-536DEB83693F}" srcOrd="1" destOrd="0" presId="urn:microsoft.com/office/officeart/2005/8/layout/pList1"/>
    <dgm:cxn modelId="{E0A00836-9166-4A18-B871-21671861436F}" type="presParOf" srcId="{D916EF7B-8101-4570-8D0E-EFD7ABD60C1E}" destId="{4120B634-F222-4048-9359-0C4405146E83}" srcOrd="15" destOrd="0" presId="urn:microsoft.com/office/officeart/2005/8/layout/pList1"/>
    <dgm:cxn modelId="{0F9AD381-40CC-4013-B828-82E94FB41091}" type="presParOf" srcId="{D916EF7B-8101-4570-8D0E-EFD7ABD60C1E}" destId="{19A0EB76-8F49-4E07-9BCA-F051C5FE685F}" srcOrd="16" destOrd="0" presId="urn:microsoft.com/office/officeart/2005/8/layout/pList1"/>
    <dgm:cxn modelId="{55F93B26-2FAF-4B37-BD4C-CE44ABD504AA}" type="presParOf" srcId="{19A0EB76-8F49-4E07-9BCA-F051C5FE685F}" destId="{4856A4CA-53D6-45D8-B45E-C89FD9516CD9}" srcOrd="0" destOrd="0" presId="urn:microsoft.com/office/officeart/2005/8/layout/pList1"/>
    <dgm:cxn modelId="{8033F6FE-5072-4BDE-AD89-A5668EFFC544}" type="presParOf" srcId="{19A0EB76-8F49-4E07-9BCA-F051C5FE685F}" destId="{2184B8ED-46B8-4801-8E49-810C27725EBB}" srcOrd="1" destOrd="0" presId="urn:microsoft.com/office/officeart/2005/8/layout/pList1"/>
    <dgm:cxn modelId="{904D1C5D-380A-46CA-A866-AA01624B7272}" type="presParOf" srcId="{D916EF7B-8101-4570-8D0E-EFD7ABD60C1E}" destId="{69D6BB19-5408-4D67-BFB7-3AEBD2ED81F2}" srcOrd="17" destOrd="0" presId="urn:microsoft.com/office/officeart/2005/8/layout/pList1"/>
    <dgm:cxn modelId="{12EF7A39-A84B-42CB-B959-9A78D913DDE9}" type="presParOf" srcId="{D916EF7B-8101-4570-8D0E-EFD7ABD60C1E}" destId="{761ED06E-0758-49F2-B6C3-5C3367243A14}" srcOrd="18" destOrd="0" presId="urn:microsoft.com/office/officeart/2005/8/layout/pList1"/>
    <dgm:cxn modelId="{74B47BC7-90D1-4CBD-86C9-7A9A0F8D5D12}" type="presParOf" srcId="{761ED06E-0758-49F2-B6C3-5C3367243A14}" destId="{83FE2856-1519-4AEB-892D-6F25E11F4A7B}" srcOrd="0" destOrd="0" presId="urn:microsoft.com/office/officeart/2005/8/layout/pList1"/>
    <dgm:cxn modelId="{FA2B0FC0-4BC5-48D0-8B07-5EBBFBBF13FB}" type="presParOf" srcId="{761ED06E-0758-49F2-B6C3-5C3367243A14}" destId="{F7FAA7BA-FA9A-4345-AA91-003BC1F4F0E7}" srcOrd="1" destOrd="0" presId="urn:microsoft.com/office/officeart/2005/8/layout/pList1"/>
    <dgm:cxn modelId="{F0A5E78F-BF56-4671-B9CF-47F6BDB478F9}" type="presParOf" srcId="{D916EF7B-8101-4570-8D0E-EFD7ABD60C1E}" destId="{EF068D39-9488-4290-A0AD-DF53DBBEB5DB}" srcOrd="19" destOrd="0" presId="urn:microsoft.com/office/officeart/2005/8/layout/pList1"/>
    <dgm:cxn modelId="{51730BC7-7267-4D96-A771-5F57F21B7BC7}" type="presParOf" srcId="{D916EF7B-8101-4570-8D0E-EFD7ABD60C1E}" destId="{455954A7-E728-47DF-B555-FD2F7D2AEF69}" srcOrd="20" destOrd="0" presId="urn:microsoft.com/office/officeart/2005/8/layout/pList1"/>
    <dgm:cxn modelId="{FB08205A-4C29-4EEA-97FD-31AEB9CE350D}" type="presParOf" srcId="{455954A7-E728-47DF-B555-FD2F7D2AEF69}" destId="{76B48448-3961-4243-98F2-D1A05A93DBEA}" srcOrd="0" destOrd="0" presId="urn:microsoft.com/office/officeart/2005/8/layout/pList1"/>
    <dgm:cxn modelId="{4C9D8BC4-A059-43AC-B9A0-DE3A14967C7B}" type="presParOf" srcId="{455954A7-E728-47DF-B555-FD2F7D2AEF69}" destId="{3E5605E6-E55B-4696-BDA1-0DA4ED6E6087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CB8EA-878F-4140-8510-02A1142145CC}">
      <dsp:nvSpPr>
        <dsp:cNvPr id="0" name=""/>
        <dsp:cNvSpPr/>
      </dsp:nvSpPr>
      <dsp:spPr>
        <a:xfrm>
          <a:off x="471933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06C0F-8B5C-4B8F-8785-0843C508372B}">
      <dsp:nvSpPr>
        <dsp:cNvPr id="0" name=""/>
        <dsp:cNvSpPr/>
      </dsp:nvSpPr>
      <dsp:spPr>
        <a:xfrm>
          <a:off x="471933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</a:t>
          </a:r>
          <a:endParaRPr lang="ru-RU" sz="2300" kern="1200" dirty="0"/>
        </a:p>
      </dsp:txBody>
      <dsp:txXfrm>
        <a:off x="471933" y="888713"/>
        <a:ext cx="1285669" cy="476983"/>
      </dsp:txXfrm>
    </dsp:sp>
    <dsp:sp modelId="{D7B459A1-F199-4B40-B966-3EB80BC153F2}">
      <dsp:nvSpPr>
        <dsp:cNvPr id="0" name=""/>
        <dsp:cNvSpPr/>
      </dsp:nvSpPr>
      <dsp:spPr>
        <a:xfrm>
          <a:off x="1886224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3B213-9F30-49B8-A686-25BCEE319769}">
      <dsp:nvSpPr>
        <dsp:cNvPr id="0" name=""/>
        <dsp:cNvSpPr/>
      </dsp:nvSpPr>
      <dsp:spPr>
        <a:xfrm>
          <a:off x="1886224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2</a:t>
          </a:r>
          <a:endParaRPr lang="ru-RU" sz="2300" kern="1200" dirty="0"/>
        </a:p>
      </dsp:txBody>
      <dsp:txXfrm>
        <a:off x="1886224" y="888713"/>
        <a:ext cx="1285669" cy="476983"/>
      </dsp:txXfrm>
    </dsp:sp>
    <dsp:sp modelId="{ED24C483-5F2A-4A01-8E7E-54F8435F9D6C}">
      <dsp:nvSpPr>
        <dsp:cNvPr id="0" name=""/>
        <dsp:cNvSpPr/>
      </dsp:nvSpPr>
      <dsp:spPr>
        <a:xfrm>
          <a:off x="330051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6C1FF-1769-4ABC-BB28-1A0B85CB186E}">
      <dsp:nvSpPr>
        <dsp:cNvPr id="0" name=""/>
        <dsp:cNvSpPr/>
      </dsp:nvSpPr>
      <dsp:spPr>
        <a:xfrm>
          <a:off x="330051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3</a:t>
          </a:r>
          <a:endParaRPr lang="ru-RU" sz="2300" kern="1200" dirty="0"/>
        </a:p>
      </dsp:txBody>
      <dsp:txXfrm>
        <a:off x="3300515" y="888713"/>
        <a:ext cx="1285669" cy="476983"/>
      </dsp:txXfrm>
    </dsp:sp>
    <dsp:sp modelId="{9E02DA59-C8A6-4D98-B20D-9A01387C5B60}">
      <dsp:nvSpPr>
        <dsp:cNvPr id="0" name=""/>
        <dsp:cNvSpPr/>
      </dsp:nvSpPr>
      <dsp:spPr>
        <a:xfrm>
          <a:off x="471480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32E9F-29F8-4444-AB3D-985644D1F597}">
      <dsp:nvSpPr>
        <dsp:cNvPr id="0" name=""/>
        <dsp:cNvSpPr/>
      </dsp:nvSpPr>
      <dsp:spPr>
        <a:xfrm>
          <a:off x="471480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4</a:t>
          </a:r>
          <a:endParaRPr lang="ru-RU" sz="2300" kern="1200" dirty="0"/>
        </a:p>
      </dsp:txBody>
      <dsp:txXfrm>
        <a:off x="4714805" y="888713"/>
        <a:ext cx="1285669" cy="476983"/>
      </dsp:txXfrm>
    </dsp:sp>
    <dsp:sp modelId="{CD4FE2E2-FF75-414D-893F-73BE82D84564}">
      <dsp:nvSpPr>
        <dsp:cNvPr id="0" name=""/>
        <dsp:cNvSpPr/>
      </dsp:nvSpPr>
      <dsp:spPr>
        <a:xfrm>
          <a:off x="6129096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C73ED-D753-4461-93E5-3EAE48891C18}">
      <dsp:nvSpPr>
        <dsp:cNvPr id="0" name=""/>
        <dsp:cNvSpPr/>
      </dsp:nvSpPr>
      <dsp:spPr>
        <a:xfrm>
          <a:off x="6129096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5</a:t>
          </a:r>
          <a:endParaRPr lang="ru-RU" sz="2300" kern="1200" dirty="0"/>
        </a:p>
      </dsp:txBody>
      <dsp:txXfrm>
        <a:off x="6129096" y="888713"/>
        <a:ext cx="1285669" cy="476983"/>
      </dsp:txXfrm>
    </dsp:sp>
    <dsp:sp modelId="{5C805EAE-582C-457A-9BFD-FD8D18CDEB2D}">
      <dsp:nvSpPr>
        <dsp:cNvPr id="0" name=""/>
        <dsp:cNvSpPr/>
      </dsp:nvSpPr>
      <dsp:spPr>
        <a:xfrm>
          <a:off x="471933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20D63-A751-45DD-B12B-34385FBC99F0}">
      <dsp:nvSpPr>
        <dsp:cNvPr id="0" name=""/>
        <dsp:cNvSpPr/>
      </dsp:nvSpPr>
      <dsp:spPr>
        <a:xfrm>
          <a:off x="471933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6</a:t>
          </a:r>
          <a:endParaRPr lang="ru-RU" sz="2300" kern="1200" dirty="0"/>
        </a:p>
      </dsp:txBody>
      <dsp:txXfrm>
        <a:off x="471933" y="2380090"/>
        <a:ext cx="1285669" cy="476983"/>
      </dsp:txXfrm>
    </dsp:sp>
    <dsp:sp modelId="{FE25AE55-0D17-47D3-8D03-487749316361}">
      <dsp:nvSpPr>
        <dsp:cNvPr id="0" name=""/>
        <dsp:cNvSpPr/>
      </dsp:nvSpPr>
      <dsp:spPr>
        <a:xfrm>
          <a:off x="1886224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0980C-51E5-4015-96F3-0A4199280036}">
      <dsp:nvSpPr>
        <dsp:cNvPr id="0" name=""/>
        <dsp:cNvSpPr/>
      </dsp:nvSpPr>
      <dsp:spPr>
        <a:xfrm>
          <a:off x="1886224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7</a:t>
          </a:r>
          <a:endParaRPr lang="ru-RU" sz="2300" kern="1200" dirty="0"/>
        </a:p>
      </dsp:txBody>
      <dsp:txXfrm>
        <a:off x="1886224" y="2380090"/>
        <a:ext cx="1285669" cy="476983"/>
      </dsp:txXfrm>
    </dsp:sp>
    <dsp:sp modelId="{A5F98898-EF43-4332-89FB-3FE85BAE466F}">
      <dsp:nvSpPr>
        <dsp:cNvPr id="0" name=""/>
        <dsp:cNvSpPr/>
      </dsp:nvSpPr>
      <dsp:spPr>
        <a:xfrm>
          <a:off x="330051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E9FD9-1847-44E4-B685-536DEB83693F}">
      <dsp:nvSpPr>
        <dsp:cNvPr id="0" name=""/>
        <dsp:cNvSpPr/>
      </dsp:nvSpPr>
      <dsp:spPr>
        <a:xfrm>
          <a:off x="330051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8</a:t>
          </a:r>
          <a:endParaRPr lang="ru-RU" sz="2300" kern="1200" dirty="0"/>
        </a:p>
      </dsp:txBody>
      <dsp:txXfrm>
        <a:off x="3300515" y="2380090"/>
        <a:ext cx="1285669" cy="476983"/>
      </dsp:txXfrm>
    </dsp:sp>
    <dsp:sp modelId="{4856A4CA-53D6-45D8-B45E-C89FD9516CD9}">
      <dsp:nvSpPr>
        <dsp:cNvPr id="0" name=""/>
        <dsp:cNvSpPr/>
      </dsp:nvSpPr>
      <dsp:spPr>
        <a:xfrm>
          <a:off x="471480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4B8ED-46B8-4801-8E49-810C27725EBB}">
      <dsp:nvSpPr>
        <dsp:cNvPr id="0" name=""/>
        <dsp:cNvSpPr/>
      </dsp:nvSpPr>
      <dsp:spPr>
        <a:xfrm>
          <a:off x="471480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9</a:t>
          </a:r>
          <a:endParaRPr lang="ru-RU" sz="2300" kern="1200" dirty="0"/>
        </a:p>
      </dsp:txBody>
      <dsp:txXfrm>
        <a:off x="4714805" y="2380090"/>
        <a:ext cx="1285669" cy="476983"/>
      </dsp:txXfrm>
    </dsp:sp>
    <dsp:sp modelId="{83FE2856-1519-4AEB-892D-6F25E11F4A7B}">
      <dsp:nvSpPr>
        <dsp:cNvPr id="0" name=""/>
        <dsp:cNvSpPr/>
      </dsp:nvSpPr>
      <dsp:spPr>
        <a:xfrm>
          <a:off x="6129096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AA7BA-FA9A-4345-AA91-003BC1F4F0E7}">
      <dsp:nvSpPr>
        <dsp:cNvPr id="0" name=""/>
        <dsp:cNvSpPr/>
      </dsp:nvSpPr>
      <dsp:spPr>
        <a:xfrm>
          <a:off x="6129096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10</a:t>
          </a:r>
          <a:endParaRPr lang="ru-RU" sz="2300" kern="1200" dirty="0"/>
        </a:p>
      </dsp:txBody>
      <dsp:txXfrm>
        <a:off x="6129096" y="2380090"/>
        <a:ext cx="1285669" cy="476983"/>
      </dsp:txXfrm>
    </dsp:sp>
    <dsp:sp modelId="{76B48448-3961-4243-98F2-D1A05A93DBEA}">
      <dsp:nvSpPr>
        <dsp:cNvPr id="0" name=""/>
        <dsp:cNvSpPr/>
      </dsp:nvSpPr>
      <dsp:spPr>
        <a:xfrm>
          <a:off x="3300515" y="2985640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605E6-E55B-4696-BDA1-0DA4ED6E6087}">
      <dsp:nvSpPr>
        <dsp:cNvPr id="0" name=""/>
        <dsp:cNvSpPr/>
      </dsp:nvSpPr>
      <dsp:spPr>
        <a:xfrm>
          <a:off x="3300515" y="3871467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11</a:t>
          </a:r>
          <a:endParaRPr lang="ru-RU" sz="2300" kern="1200" dirty="0"/>
        </a:p>
      </dsp:txBody>
      <dsp:txXfrm>
        <a:off x="3300515" y="3871467"/>
        <a:ext cx="1285669" cy="47698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CB8EA-878F-4140-8510-02A1142145CC}">
      <dsp:nvSpPr>
        <dsp:cNvPr id="0" name=""/>
        <dsp:cNvSpPr/>
      </dsp:nvSpPr>
      <dsp:spPr>
        <a:xfrm>
          <a:off x="471933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06C0F-8B5C-4B8F-8785-0843C508372B}">
      <dsp:nvSpPr>
        <dsp:cNvPr id="0" name=""/>
        <dsp:cNvSpPr/>
      </dsp:nvSpPr>
      <dsp:spPr>
        <a:xfrm>
          <a:off x="471933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</a:t>
          </a:r>
          <a:endParaRPr lang="ru-RU" sz="2300" kern="1200" dirty="0"/>
        </a:p>
      </dsp:txBody>
      <dsp:txXfrm>
        <a:off x="471933" y="888713"/>
        <a:ext cx="1285669" cy="476983"/>
      </dsp:txXfrm>
    </dsp:sp>
    <dsp:sp modelId="{D7B459A1-F199-4B40-B966-3EB80BC153F2}">
      <dsp:nvSpPr>
        <dsp:cNvPr id="0" name=""/>
        <dsp:cNvSpPr/>
      </dsp:nvSpPr>
      <dsp:spPr>
        <a:xfrm>
          <a:off x="1886224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3B213-9F30-49B8-A686-25BCEE319769}">
      <dsp:nvSpPr>
        <dsp:cNvPr id="0" name=""/>
        <dsp:cNvSpPr/>
      </dsp:nvSpPr>
      <dsp:spPr>
        <a:xfrm>
          <a:off x="1886224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2</a:t>
          </a:r>
          <a:endParaRPr lang="ru-RU" sz="2300" kern="1200" dirty="0"/>
        </a:p>
      </dsp:txBody>
      <dsp:txXfrm>
        <a:off x="1886224" y="888713"/>
        <a:ext cx="1285669" cy="476983"/>
      </dsp:txXfrm>
    </dsp:sp>
    <dsp:sp modelId="{ED24C483-5F2A-4A01-8E7E-54F8435F9D6C}">
      <dsp:nvSpPr>
        <dsp:cNvPr id="0" name=""/>
        <dsp:cNvSpPr/>
      </dsp:nvSpPr>
      <dsp:spPr>
        <a:xfrm>
          <a:off x="330051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6C1FF-1769-4ABC-BB28-1A0B85CB186E}">
      <dsp:nvSpPr>
        <dsp:cNvPr id="0" name=""/>
        <dsp:cNvSpPr/>
      </dsp:nvSpPr>
      <dsp:spPr>
        <a:xfrm>
          <a:off x="330051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3</a:t>
          </a:r>
          <a:endParaRPr lang="ru-RU" sz="2300" kern="1200" dirty="0"/>
        </a:p>
      </dsp:txBody>
      <dsp:txXfrm>
        <a:off x="3300515" y="888713"/>
        <a:ext cx="1285669" cy="476983"/>
      </dsp:txXfrm>
    </dsp:sp>
    <dsp:sp modelId="{9E02DA59-C8A6-4D98-B20D-9A01387C5B60}">
      <dsp:nvSpPr>
        <dsp:cNvPr id="0" name=""/>
        <dsp:cNvSpPr/>
      </dsp:nvSpPr>
      <dsp:spPr>
        <a:xfrm>
          <a:off x="471480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32E9F-29F8-4444-AB3D-985644D1F597}">
      <dsp:nvSpPr>
        <dsp:cNvPr id="0" name=""/>
        <dsp:cNvSpPr/>
      </dsp:nvSpPr>
      <dsp:spPr>
        <a:xfrm>
          <a:off x="471480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4</a:t>
          </a:r>
          <a:endParaRPr lang="ru-RU" sz="2300" kern="1200" dirty="0"/>
        </a:p>
      </dsp:txBody>
      <dsp:txXfrm>
        <a:off x="4714805" y="888713"/>
        <a:ext cx="1285669" cy="476983"/>
      </dsp:txXfrm>
    </dsp:sp>
    <dsp:sp modelId="{CD4FE2E2-FF75-414D-893F-73BE82D84564}">
      <dsp:nvSpPr>
        <dsp:cNvPr id="0" name=""/>
        <dsp:cNvSpPr/>
      </dsp:nvSpPr>
      <dsp:spPr>
        <a:xfrm>
          <a:off x="6129096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C73ED-D753-4461-93E5-3EAE48891C18}">
      <dsp:nvSpPr>
        <dsp:cNvPr id="0" name=""/>
        <dsp:cNvSpPr/>
      </dsp:nvSpPr>
      <dsp:spPr>
        <a:xfrm>
          <a:off x="6129096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5</a:t>
          </a:r>
          <a:endParaRPr lang="ru-RU" sz="2300" kern="1200" dirty="0"/>
        </a:p>
      </dsp:txBody>
      <dsp:txXfrm>
        <a:off x="6129096" y="888713"/>
        <a:ext cx="1285669" cy="476983"/>
      </dsp:txXfrm>
    </dsp:sp>
    <dsp:sp modelId="{5C805EAE-582C-457A-9BFD-FD8D18CDEB2D}">
      <dsp:nvSpPr>
        <dsp:cNvPr id="0" name=""/>
        <dsp:cNvSpPr/>
      </dsp:nvSpPr>
      <dsp:spPr>
        <a:xfrm>
          <a:off x="471933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20D63-A751-45DD-B12B-34385FBC99F0}">
      <dsp:nvSpPr>
        <dsp:cNvPr id="0" name=""/>
        <dsp:cNvSpPr/>
      </dsp:nvSpPr>
      <dsp:spPr>
        <a:xfrm>
          <a:off x="471933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6</a:t>
          </a:r>
          <a:endParaRPr lang="ru-RU" sz="2300" kern="1200" dirty="0"/>
        </a:p>
      </dsp:txBody>
      <dsp:txXfrm>
        <a:off x="471933" y="2380090"/>
        <a:ext cx="1285669" cy="476983"/>
      </dsp:txXfrm>
    </dsp:sp>
    <dsp:sp modelId="{FE25AE55-0D17-47D3-8D03-487749316361}">
      <dsp:nvSpPr>
        <dsp:cNvPr id="0" name=""/>
        <dsp:cNvSpPr/>
      </dsp:nvSpPr>
      <dsp:spPr>
        <a:xfrm>
          <a:off x="1886224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0980C-51E5-4015-96F3-0A4199280036}">
      <dsp:nvSpPr>
        <dsp:cNvPr id="0" name=""/>
        <dsp:cNvSpPr/>
      </dsp:nvSpPr>
      <dsp:spPr>
        <a:xfrm>
          <a:off x="1886224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7</a:t>
          </a:r>
          <a:endParaRPr lang="ru-RU" sz="2300" kern="1200" dirty="0"/>
        </a:p>
      </dsp:txBody>
      <dsp:txXfrm>
        <a:off x="1886224" y="2380090"/>
        <a:ext cx="1285669" cy="476983"/>
      </dsp:txXfrm>
    </dsp:sp>
    <dsp:sp modelId="{A5F98898-EF43-4332-89FB-3FE85BAE466F}">
      <dsp:nvSpPr>
        <dsp:cNvPr id="0" name=""/>
        <dsp:cNvSpPr/>
      </dsp:nvSpPr>
      <dsp:spPr>
        <a:xfrm>
          <a:off x="330051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E9FD9-1847-44E4-B685-536DEB83693F}">
      <dsp:nvSpPr>
        <dsp:cNvPr id="0" name=""/>
        <dsp:cNvSpPr/>
      </dsp:nvSpPr>
      <dsp:spPr>
        <a:xfrm>
          <a:off x="330051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8</a:t>
          </a:r>
          <a:endParaRPr lang="ru-RU" sz="2300" kern="1200" dirty="0"/>
        </a:p>
      </dsp:txBody>
      <dsp:txXfrm>
        <a:off x="3300515" y="2380090"/>
        <a:ext cx="1285669" cy="476983"/>
      </dsp:txXfrm>
    </dsp:sp>
    <dsp:sp modelId="{4856A4CA-53D6-45D8-B45E-C89FD9516CD9}">
      <dsp:nvSpPr>
        <dsp:cNvPr id="0" name=""/>
        <dsp:cNvSpPr/>
      </dsp:nvSpPr>
      <dsp:spPr>
        <a:xfrm>
          <a:off x="471480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4B8ED-46B8-4801-8E49-810C27725EBB}">
      <dsp:nvSpPr>
        <dsp:cNvPr id="0" name=""/>
        <dsp:cNvSpPr/>
      </dsp:nvSpPr>
      <dsp:spPr>
        <a:xfrm>
          <a:off x="471480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9</a:t>
          </a:r>
          <a:endParaRPr lang="ru-RU" sz="2300" kern="1200" dirty="0"/>
        </a:p>
      </dsp:txBody>
      <dsp:txXfrm>
        <a:off x="4714805" y="2380090"/>
        <a:ext cx="1285669" cy="476983"/>
      </dsp:txXfrm>
    </dsp:sp>
    <dsp:sp modelId="{83FE2856-1519-4AEB-892D-6F25E11F4A7B}">
      <dsp:nvSpPr>
        <dsp:cNvPr id="0" name=""/>
        <dsp:cNvSpPr/>
      </dsp:nvSpPr>
      <dsp:spPr>
        <a:xfrm>
          <a:off x="6129096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AA7BA-FA9A-4345-AA91-003BC1F4F0E7}">
      <dsp:nvSpPr>
        <dsp:cNvPr id="0" name=""/>
        <dsp:cNvSpPr/>
      </dsp:nvSpPr>
      <dsp:spPr>
        <a:xfrm>
          <a:off x="6129096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10</a:t>
          </a:r>
          <a:endParaRPr lang="ru-RU" sz="2300" kern="1200" dirty="0"/>
        </a:p>
      </dsp:txBody>
      <dsp:txXfrm>
        <a:off x="6129096" y="2380090"/>
        <a:ext cx="1285669" cy="476983"/>
      </dsp:txXfrm>
    </dsp:sp>
    <dsp:sp modelId="{76B48448-3961-4243-98F2-D1A05A93DBEA}">
      <dsp:nvSpPr>
        <dsp:cNvPr id="0" name=""/>
        <dsp:cNvSpPr/>
      </dsp:nvSpPr>
      <dsp:spPr>
        <a:xfrm>
          <a:off x="3300515" y="2985640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605E6-E55B-4696-BDA1-0DA4ED6E6087}">
      <dsp:nvSpPr>
        <dsp:cNvPr id="0" name=""/>
        <dsp:cNvSpPr/>
      </dsp:nvSpPr>
      <dsp:spPr>
        <a:xfrm>
          <a:off x="3300515" y="3871467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11</a:t>
          </a:r>
          <a:endParaRPr lang="ru-RU" sz="2300" kern="1200" dirty="0"/>
        </a:p>
      </dsp:txBody>
      <dsp:txXfrm>
        <a:off x="3300515" y="3871467"/>
        <a:ext cx="1285669" cy="47698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CB8EA-878F-4140-8510-02A1142145CC}">
      <dsp:nvSpPr>
        <dsp:cNvPr id="0" name=""/>
        <dsp:cNvSpPr/>
      </dsp:nvSpPr>
      <dsp:spPr>
        <a:xfrm>
          <a:off x="471933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06C0F-8B5C-4B8F-8785-0843C508372B}">
      <dsp:nvSpPr>
        <dsp:cNvPr id="0" name=""/>
        <dsp:cNvSpPr/>
      </dsp:nvSpPr>
      <dsp:spPr>
        <a:xfrm>
          <a:off x="471933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</a:t>
          </a:r>
          <a:endParaRPr lang="ru-RU" sz="2300" kern="1200" dirty="0"/>
        </a:p>
      </dsp:txBody>
      <dsp:txXfrm>
        <a:off x="471933" y="888713"/>
        <a:ext cx="1285669" cy="476983"/>
      </dsp:txXfrm>
    </dsp:sp>
    <dsp:sp modelId="{D7B459A1-F199-4B40-B966-3EB80BC153F2}">
      <dsp:nvSpPr>
        <dsp:cNvPr id="0" name=""/>
        <dsp:cNvSpPr/>
      </dsp:nvSpPr>
      <dsp:spPr>
        <a:xfrm>
          <a:off x="1886224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3B213-9F30-49B8-A686-25BCEE319769}">
      <dsp:nvSpPr>
        <dsp:cNvPr id="0" name=""/>
        <dsp:cNvSpPr/>
      </dsp:nvSpPr>
      <dsp:spPr>
        <a:xfrm>
          <a:off x="1886224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2</a:t>
          </a:r>
          <a:endParaRPr lang="ru-RU" sz="2300" kern="1200" dirty="0"/>
        </a:p>
      </dsp:txBody>
      <dsp:txXfrm>
        <a:off x="1886224" y="888713"/>
        <a:ext cx="1285669" cy="476983"/>
      </dsp:txXfrm>
    </dsp:sp>
    <dsp:sp modelId="{ED24C483-5F2A-4A01-8E7E-54F8435F9D6C}">
      <dsp:nvSpPr>
        <dsp:cNvPr id="0" name=""/>
        <dsp:cNvSpPr/>
      </dsp:nvSpPr>
      <dsp:spPr>
        <a:xfrm>
          <a:off x="330051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6C1FF-1769-4ABC-BB28-1A0B85CB186E}">
      <dsp:nvSpPr>
        <dsp:cNvPr id="0" name=""/>
        <dsp:cNvSpPr/>
      </dsp:nvSpPr>
      <dsp:spPr>
        <a:xfrm>
          <a:off x="330051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3</a:t>
          </a:r>
          <a:endParaRPr lang="ru-RU" sz="2300" kern="1200" dirty="0"/>
        </a:p>
      </dsp:txBody>
      <dsp:txXfrm>
        <a:off x="3300515" y="888713"/>
        <a:ext cx="1285669" cy="476983"/>
      </dsp:txXfrm>
    </dsp:sp>
    <dsp:sp modelId="{9E02DA59-C8A6-4D98-B20D-9A01387C5B60}">
      <dsp:nvSpPr>
        <dsp:cNvPr id="0" name=""/>
        <dsp:cNvSpPr/>
      </dsp:nvSpPr>
      <dsp:spPr>
        <a:xfrm>
          <a:off x="471480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32E9F-29F8-4444-AB3D-985644D1F597}">
      <dsp:nvSpPr>
        <dsp:cNvPr id="0" name=""/>
        <dsp:cNvSpPr/>
      </dsp:nvSpPr>
      <dsp:spPr>
        <a:xfrm>
          <a:off x="471480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4</a:t>
          </a:r>
          <a:endParaRPr lang="ru-RU" sz="2300" kern="1200" dirty="0"/>
        </a:p>
      </dsp:txBody>
      <dsp:txXfrm>
        <a:off x="4714805" y="888713"/>
        <a:ext cx="1285669" cy="476983"/>
      </dsp:txXfrm>
    </dsp:sp>
    <dsp:sp modelId="{CD4FE2E2-FF75-414D-893F-73BE82D84564}">
      <dsp:nvSpPr>
        <dsp:cNvPr id="0" name=""/>
        <dsp:cNvSpPr/>
      </dsp:nvSpPr>
      <dsp:spPr>
        <a:xfrm>
          <a:off x="6129096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C73ED-D753-4461-93E5-3EAE48891C18}">
      <dsp:nvSpPr>
        <dsp:cNvPr id="0" name=""/>
        <dsp:cNvSpPr/>
      </dsp:nvSpPr>
      <dsp:spPr>
        <a:xfrm>
          <a:off x="6129096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5</a:t>
          </a:r>
          <a:endParaRPr lang="ru-RU" sz="2300" kern="1200" dirty="0"/>
        </a:p>
      </dsp:txBody>
      <dsp:txXfrm>
        <a:off x="6129096" y="888713"/>
        <a:ext cx="1285669" cy="476983"/>
      </dsp:txXfrm>
    </dsp:sp>
    <dsp:sp modelId="{5C805EAE-582C-457A-9BFD-FD8D18CDEB2D}">
      <dsp:nvSpPr>
        <dsp:cNvPr id="0" name=""/>
        <dsp:cNvSpPr/>
      </dsp:nvSpPr>
      <dsp:spPr>
        <a:xfrm>
          <a:off x="471933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20D63-A751-45DD-B12B-34385FBC99F0}">
      <dsp:nvSpPr>
        <dsp:cNvPr id="0" name=""/>
        <dsp:cNvSpPr/>
      </dsp:nvSpPr>
      <dsp:spPr>
        <a:xfrm>
          <a:off x="471933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6</a:t>
          </a:r>
          <a:endParaRPr lang="ru-RU" sz="2300" kern="1200" dirty="0"/>
        </a:p>
      </dsp:txBody>
      <dsp:txXfrm>
        <a:off x="471933" y="2380090"/>
        <a:ext cx="1285669" cy="476983"/>
      </dsp:txXfrm>
    </dsp:sp>
    <dsp:sp modelId="{FE25AE55-0D17-47D3-8D03-487749316361}">
      <dsp:nvSpPr>
        <dsp:cNvPr id="0" name=""/>
        <dsp:cNvSpPr/>
      </dsp:nvSpPr>
      <dsp:spPr>
        <a:xfrm>
          <a:off x="1886224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0980C-51E5-4015-96F3-0A4199280036}">
      <dsp:nvSpPr>
        <dsp:cNvPr id="0" name=""/>
        <dsp:cNvSpPr/>
      </dsp:nvSpPr>
      <dsp:spPr>
        <a:xfrm>
          <a:off x="1886224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7</a:t>
          </a:r>
          <a:endParaRPr lang="ru-RU" sz="2300" kern="1200" dirty="0"/>
        </a:p>
      </dsp:txBody>
      <dsp:txXfrm>
        <a:off x="1886224" y="2380090"/>
        <a:ext cx="1285669" cy="476983"/>
      </dsp:txXfrm>
    </dsp:sp>
    <dsp:sp modelId="{A5F98898-EF43-4332-89FB-3FE85BAE466F}">
      <dsp:nvSpPr>
        <dsp:cNvPr id="0" name=""/>
        <dsp:cNvSpPr/>
      </dsp:nvSpPr>
      <dsp:spPr>
        <a:xfrm>
          <a:off x="330051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E9FD9-1847-44E4-B685-536DEB83693F}">
      <dsp:nvSpPr>
        <dsp:cNvPr id="0" name=""/>
        <dsp:cNvSpPr/>
      </dsp:nvSpPr>
      <dsp:spPr>
        <a:xfrm>
          <a:off x="330051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8</a:t>
          </a:r>
          <a:endParaRPr lang="ru-RU" sz="2300" kern="1200" dirty="0"/>
        </a:p>
      </dsp:txBody>
      <dsp:txXfrm>
        <a:off x="3300515" y="2380090"/>
        <a:ext cx="1285669" cy="476983"/>
      </dsp:txXfrm>
    </dsp:sp>
    <dsp:sp modelId="{4856A4CA-53D6-45D8-B45E-C89FD9516CD9}">
      <dsp:nvSpPr>
        <dsp:cNvPr id="0" name=""/>
        <dsp:cNvSpPr/>
      </dsp:nvSpPr>
      <dsp:spPr>
        <a:xfrm>
          <a:off x="471480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4B8ED-46B8-4801-8E49-810C27725EBB}">
      <dsp:nvSpPr>
        <dsp:cNvPr id="0" name=""/>
        <dsp:cNvSpPr/>
      </dsp:nvSpPr>
      <dsp:spPr>
        <a:xfrm>
          <a:off x="471480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9</a:t>
          </a:r>
          <a:endParaRPr lang="ru-RU" sz="2300" kern="1200" dirty="0"/>
        </a:p>
      </dsp:txBody>
      <dsp:txXfrm>
        <a:off x="4714805" y="2380090"/>
        <a:ext cx="1285669" cy="476983"/>
      </dsp:txXfrm>
    </dsp:sp>
    <dsp:sp modelId="{83FE2856-1519-4AEB-892D-6F25E11F4A7B}">
      <dsp:nvSpPr>
        <dsp:cNvPr id="0" name=""/>
        <dsp:cNvSpPr/>
      </dsp:nvSpPr>
      <dsp:spPr>
        <a:xfrm>
          <a:off x="6129096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AA7BA-FA9A-4345-AA91-003BC1F4F0E7}">
      <dsp:nvSpPr>
        <dsp:cNvPr id="0" name=""/>
        <dsp:cNvSpPr/>
      </dsp:nvSpPr>
      <dsp:spPr>
        <a:xfrm>
          <a:off x="6129096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10</a:t>
          </a:r>
          <a:endParaRPr lang="ru-RU" sz="2300" kern="1200" dirty="0"/>
        </a:p>
      </dsp:txBody>
      <dsp:txXfrm>
        <a:off x="6129096" y="2380090"/>
        <a:ext cx="1285669" cy="476983"/>
      </dsp:txXfrm>
    </dsp:sp>
    <dsp:sp modelId="{76B48448-3961-4243-98F2-D1A05A93DBEA}">
      <dsp:nvSpPr>
        <dsp:cNvPr id="0" name=""/>
        <dsp:cNvSpPr/>
      </dsp:nvSpPr>
      <dsp:spPr>
        <a:xfrm>
          <a:off x="3300515" y="2985640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605E6-E55B-4696-BDA1-0DA4ED6E6087}">
      <dsp:nvSpPr>
        <dsp:cNvPr id="0" name=""/>
        <dsp:cNvSpPr/>
      </dsp:nvSpPr>
      <dsp:spPr>
        <a:xfrm>
          <a:off x="3300515" y="3871467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11</a:t>
          </a:r>
          <a:endParaRPr lang="ru-RU" sz="2300" kern="1200" dirty="0"/>
        </a:p>
      </dsp:txBody>
      <dsp:txXfrm>
        <a:off x="3300515" y="3871467"/>
        <a:ext cx="1285669" cy="47698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CB8EA-878F-4140-8510-02A1142145CC}">
      <dsp:nvSpPr>
        <dsp:cNvPr id="0" name=""/>
        <dsp:cNvSpPr/>
      </dsp:nvSpPr>
      <dsp:spPr>
        <a:xfrm>
          <a:off x="471933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06C0F-8B5C-4B8F-8785-0843C508372B}">
      <dsp:nvSpPr>
        <dsp:cNvPr id="0" name=""/>
        <dsp:cNvSpPr/>
      </dsp:nvSpPr>
      <dsp:spPr>
        <a:xfrm>
          <a:off x="471933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</a:t>
          </a:r>
          <a:endParaRPr lang="ru-RU" sz="2300" kern="1200" dirty="0"/>
        </a:p>
      </dsp:txBody>
      <dsp:txXfrm>
        <a:off x="471933" y="888713"/>
        <a:ext cx="1285669" cy="476983"/>
      </dsp:txXfrm>
    </dsp:sp>
    <dsp:sp modelId="{D7B459A1-F199-4B40-B966-3EB80BC153F2}">
      <dsp:nvSpPr>
        <dsp:cNvPr id="0" name=""/>
        <dsp:cNvSpPr/>
      </dsp:nvSpPr>
      <dsp:spPr>
        <a:xfrm>
          <a:off x="1886224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3B213-9F30-49B8-A686-25BCEE319769}">
      <dsp:nvSpPr>
        <dsp:cNvPr id="0" name=""/>
        <dsp:cNvSpPr/>
      </dsp:nvSpPr>
      <dsp:spPr>
        <a:xfrm>
          <a:off x="1886224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2</a:t>
          </a:r>
          <a:endParaRPr lang="ru-RU" sz="2300" kern="1200" dirty="0"/>
        </a:p>
      </dsp:txBody>
      <dsp:txXfrm>
        <a:off x="1886224" y="888713"/>
        <a:ext cx="1285669" cy="476983"/>
      </dsp:txXfrm>
    </dsp:sp>
    <dsp:sp modelId="{ED24C483-5F2A-4A01-8E7E-54F8435F9D6C}">
      <dsp:nvSpPr>
        <dsp:cNvPr id="0" name=""/>
        <dsp:cNvSpPr/>
      </dsp:nvSpPr>
      <dsp:spPr>
        <a:xfrm>
          <a:off x="330051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6C1FF-1769-4ABC-BB28-1A0B85CB186E}">
      <dsp:nvSpPr>
        <dsp:cNvPr id="0" name=""/>
        <dsp:cNvSpPr/>
      </dsp:nvSpPr>
      <dsp:spPr>
        <a:xfrm>
          <a:off x="330051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3</a:t>
          </a:r>
          <a:endParaRPr lang="ru-RU" sz="2300" kern="1200" dirty="0"/>
        </a:p>
      </dsp:txBody>
      <dsp:txXfrm>
        <a:off x="3300515" y="888713"/>
        <a:ext cx="1285669" cy="476983"/>
      </dsp:txXfrm>
    </dsp:sp>
    <dsp:sp modelId="{9E02DA59-C8A6-4D98-B20D-9A01387C5B60}">
      <dsp:nvSpPr>
        <dsp:cNvPr id="0" name=""/>
        <dsp:cNvSpPr/>
      </dsp:nvSpPr>
      <dsp:spPr>
        <a:xfrm>
          <a:off x="471480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32E9F-29F8-4444-AB3D-985644D1F597}">
      <dsp:nvSpPr>
        <dsp:cNvPr id="0" name=""/>
        <dsp:cNvSpPr/>
      </dsp:nvSpPr>
      <dsp:spPr>
        <a:xfrm>
          <a:off x="471480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4</a:t>
          </a:r>
          <a:endParaRPr lang="ru-RU" sz="2300" kern="1200" dirty="0"/>
        </a:p>
      </dsp:txBody>
      <dsp:txXfrm>
        <a:off x="4714805" y="888713"/>
        <a:ext cx="1285669" cy="476983"/>
      </dsp:txXfrm>
    </dsp:sp>
    <dsp:sp modelId="{CD4FE2E2-FF75-414D-893F-73BE82D84564}">
      <dsp:nvSpPr>
        <dsp:cNvPr id="0" name=""/>
        <dsp:cNvSpPr/>
      </dsp:nvSpPr>
      <dsp:spPr>
        <a:xfrm>
          <a:off x="6129096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C73ED-D753-4461-93E5-3EAE48891C18}">
      <dsp:nvSpPr>
        <dsp:cNvPr id="0" name=""/>
        <dsp:cNvSpPr/>
      </dsp:nvSpPr>
      <dsp:spPr>
        <a:xfrm>
          <a:off x="6129096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5</a:t>
          </a:r>
          <a:endParaRPr lang="ru-RU" sz="2300" kern="1200" dirty="0"/>
        </a:p>
      </dsp:txBody>
      <dsp:txXfrm>
        <a:off x="6129096" y="888713"/>
        <a:ext cx="1285669" cy="476983"/>
      </dsp:txXfrm>
    </dsp:sp>
    <dsp:sp modelId="{5C805EAE-582C-457A-9BFD-FD8D18CDEB2D}">
      <dsp:nvSpPr>
        <dsp:cNvPr id="0" name=""/>
        <dsp:cNvSpPr/>
      </dsp:nvSpPr>
      <dsp:spPr>
        <a:xfrm>
          <a:off x="471933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20D63-A751-45DD-B12B-34385FBC99F0}">
      <dsp:nvSpPr>
        <dsp:cNvPr id="0" name=""/>
        <dsp:cNvSpPr/>
      </dsp:nvSpPr>
      <dsp:spPr>
        <a:xfrm>
          <a:off x="471933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6</a:t>
          </a:r>
          <a:endParaRPr lang="ru-RU" sz="2300" kern="1200" dirty="0"/>
        </a:p>
      </dsp:txBody>
      <dsp:txXfrm>
        <a:off x="471933" y="2380090"/>
        <a:ext cx="1285669" cy="476983"/>
      </dsp:txXfrm>
    </dsp:sp>
    <dsp:sp modelId="{FE25AE55-0D17-47D3-8D03-487749316361}">
      <dsp:nvSpPr>
        <dsp:cNvPr id="0" name=""/>
        <dsp:cNvSpPr/>
      </dsp:nvSpPr>
      <dsp:spPr>
        <a:xfrm>
          <a:off x="1886224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0980C-51E5-4015-96F3-0A4199280036}">
      <dsp:nvSpPr>
        <dsp:cNvPr id="0" name=""/>
        <dsp:cNvSpPr/>
      </dsp:nvSpPr>
      <dsp:spPr>
        <a:xfrm>
          <a:off x="1886224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7</a:t>
          </a:r>
          <a:endParaRPr lang="ru-RU" sz="2300" kern="1200" dirty="0"/>
        </a:p>
      </dsp:txBody>
      <dsp:txXfrm>
        <a:off x="1886224" y="2380090"/>
        <a:ext cx="1285669" cy="476983"/>
      </dsp:txXfrm>
    </dsp:sp>
    <dsp:sp modelId="{A5F98898-EF43-4332-89FB-3FE85BAE466F}">
      <dsp:nvSpPr>
        <dsp:cNvPr id="0" name=""/>
        <dsp:cNvSpPr/>
      </dsp:nvSpPr>
      <dsp:spPr>
        <a:xfrm>
          <a:off x="330051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E9FD9-1847-44E4-B685-536DEB83693F}">
      <dsp:nvSpPr>
        <dsp:cNvPr id="0" name=""/>
        <dsp:cNvSpPr/>
      </dsp:nvSpPr>
      <dsp:spPr>
        <a:xfrm>
          <a:off x="330051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8</a:t>
          </a:r>
          <a:endParaRPr lang="ru-RU" sz="2300" kern="1200" dirty="0"/>
        </a:p>
      </dsp:txBody>
      <dsp:txXfrm>
        <a:off x="3300515" y="2380090"/>
        <a:ext cx="1285669" cy="476983"/>
      </dsp:txXfrm>
    </dsp:sp>
    <dsp:sp modelId="{4856A4CA-53D6-45D8-B45E-C89FD9516CD9}">
      <dsp:nvSpPr>
        <dsp:cNvPr id="0" name=""/>
        <dsp:cNvSpPr/>
      </dsp:nvSpPr>
      <dsp:spPr>
        <a:xfrm>
          <a:off x="471480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4B8ED-46B8-4801-8E49-810C27725EBB}">
      <dsp:nvSpPr>
        <dsp:cNvPr id="0" name=""/>
        <dsp:cNvSpPr/>
      </dsp:nvSpPr>
      <dsp:spPr>
        <a:xfrm>
          <a:off x="471480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9</a:t>
          </a:r>
          <a:endParaRPr lang="ru-RU" sz="2300" kern="1200" dirty="0"/>
        </a:p>
      </dsp:txBody>
      <dsp:txXfrm>
        <a:off x="4714805" y="2380090"/>
        <a:ext cx="1285669" cy="476983"/>
      </dsp:txXfrm>
    </dsp:sp>
    <dsp:sp modelId="{83FE2856-1519-4AEB-892D-6F25E11F4A7B}">
      <dsp:nvSpPr>
        <dsp:cNvPr id="0" name=""/>
        <dsp:cNvSpPr/>
      </dsp:nvSpPr>
      <dsp:spPr>
        <a:xfrm>
          <a:off x="6129096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AA7BA-FA9A-4345-AA91-003BC1F4F0E7}">
      <dsp:nvSpPr>
        <dsp:cNvPr id="0" name=""/>
        <dsp:cNvSpPr/>
      </dsp:nvSpPr>
      <dsp:spPr>
        <a:xfrm>
          <a:off x="6129096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10</a:t>
          </a:r>
          <a:endParaRPr lang="ru-RU" sz="2300" kern="1200" dirty="0"/>
        </a:p>
      </dsp:txBody>
      <dsp:txXfrm>
        <a:off x="6129096" y="2380090"/>
        <a:ext cx="1285669" cy="476983"/>
      </dsp:txXfrm>
    </dsp:sp>
    <dsp:sp modelId="{76B48448-3961-4243-98F2-D1A05A93DBEA}">
      <dsp:nvSpPr>
        <dsp:cNvPr id="0" name=""/>
        <dsp:cNvSpPr/>
      </dsp:nvSpPr>
      <dsp:spPr>
        <a:xfrm>
          <a:off x="3300515" y="2985640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605E6-E55B-4696-BDA1-0DA4ED6E6087}">
      <dsp:nvSpPr>
        <dsp:cNvPr id="0" name=""/>
        <dsp:cNvSpPr/>
      </dsp:nvSpPr>
      <dsp:spPr>
        <a:xfrm>
          <a:off x="3300515" y="3871467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11</a:t>
          </a:r>
          <a:endParaRPr lang="ru-RU" sz="2300" kern="1200" dirty="0"/>
        </a:p>
      </dsp:txBody>
      <dsp:txXfrm>
        <a:off x="3300515" y="3871467"/>
        <a:ext cx="1285669" cy="4769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CB8EA-878F-4140-8510-02A1142145CC}">
      <dsp:nvSpPr>
        <dsp:cNvPr id="0" name=""/>
        <dsp:cNvSpPr/>
      </dsp:nvSpPr>
      <dsp:spPr>
        <a:xfrm>
          <a:off x="471933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06C0F-8B5C-4B8F-8785-0843C508372B}">
      <dsp:nvSpPr>
        <dsp:cNvPr id="0" name=""/>
        <dsp:cNvSpPr/>
      </dsp:nvSpPr>
      <dsp:spPr>
        <a:xfrm>
          <a:off x="471933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</a:t>
          </a:r>
          <a:endParaRPr lang="ru-RU" sz="2300" kern="1200" dirty="0"/>
        </a:p>
      </dsp:txBody>
      <dsp:txXfrm>
        <a:off x="471933" y="888713"/>
        <a:ext cx="1285669" cy="476983"/>
      </dsp:txXfrm>
    </dsp:sp>
    <dsp:sp modelId="{D7B459A1-F199-4B40-B966-3EB80BC153F2}">
      <dsp:nvSpPr>
        <dsp:cNvPr id="0" name=""/>
        <dsp:cNvSpPr/>
      </dsp:nvSpPr>
      <dsp:spPr>
        <a:xfrm>
          <a:off x="1886224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3B213-9F30-49B8-A686-25BCEE319769}">
      <dsp:nvSpPr>
        <dsp:cNvPr id="0" name=""/>
        <dsp:cNvSpPr/>
      </dsp:nvSpPr>
      <dsp:spPr>
        <a:xfrm>
          <a:off x="1886224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2</a:t>
          </a:r>
          <a:endParaRPr lang="ru-RU" sz="2300" kern="1200" dirty="0"/>
        </a:p>
      </dsp:txBody>
      <dsp:txXfrm>
        <a:off x="1886224" y="888713"/>
        <a:ext cx="1285669" cy="476983"/>
      </dsp:txXfrm>
    </dsp:sp>
    <dsp:sp modelId="{ED24C483-5F2A-4A01-8E7E-54F8435F9D6C}">
      <dsp:nvSpPr>
        <dsp:cNvPr id="0" name=""/>
        <dsp:cNvSpPr/>
      </dsp:nvSpPr>
      <dsp:spPr>
        <a:xfrm>
          <a:off x="330051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6C1FF-1769-4ABC-BB28-1A0B85CB186E}">
      <dsp:nvSpPr>
        <dsp:cNvPr id="0" name=""/>
        <dsp:cNvSpPr/>
      </dsp:nvSpPr>
      <dsp:spPr>
        <a:xfrm>
          <a:off x="330051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3</a:t>
          </a:r>
          <a:endParaRPr lang="ru-RU" sz="2300" kern="1200" dirty="0"/>
        </a:p>
      </dsp:txBody>
      <dsp:txXfrm>
        <a:off x="3300515" y="888713"/>
        <a:ext cx="1285669" cy="476983"/>
      </dsp:txXfrm>
    </dsp:sp>
    <dsp:sp modelId="{9E02DA59-C8A6-4D98-B20D-9A01387C5B60}">
      <dsp:nvSpPr>
        <dsp:cNvPr id="0" name=""/>
        <dsp:cNvSpPr/>
      </dsp:nvSpPr>
      <dsp:spPr>
        <a:xfrm>
          <a:off x="471480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32E9F-29F8-4444-AB3D-985644D1F597}">
      <dsp:nvSpPr>
        <dsp:cNvPr id="0" name=""/>
        <dsp:cNvSpPr/>
      </dsp:nvSpPr>
      <dsp:spPr>
        <a:xfrm>
          <a:off x="471480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4</a:t>
          </a:r>
          <a:endParaRPr lang="ru-RU" sz="2300" kern="1200" dirty="0"/>
        </a:p>
      </dsp:txBody>
      <dsp:txXfrm>
        <a:off x="4714805" y="888713"/>
        <a:ext cx="1285669" cy="476983"/>
      </dsp:txXfrm>
    </dsp:sp>
    <dsp:sp modelId="{CD4FE2E2-FF75-414D-893F-73BE82D84564}">
      <dsp:nvSpPr>
        <dsp:cNvPr id="0" name=""/>
        <dsp:cNvSpPr/>
      </dsp:nvSpPr>
      <dsp:spPr>
        <a:xfrm>
          <a:off x="6129096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C73ED-D753-4461-93E5-3EAE48891C18}">
      <dsp:nvSpPr>
        <dsp:cNvPr id="0" name=""/>
        <dsp:cNvSpPr/>
      </dsp:nvSpPr>
      <dsp:spPr>
        <a:xfrm>
          <a:off x="6129096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5</a:t>
          </a:r>
          <a:endParaRPr lang="ru-RU" sz="2300" kern="1200" dirty="0"/>
        </a:p>
      </dsp:txBody>
      <dsp:txXfrm>
        <a:off x="6129096" y="888713"/>
        <a:ext cx="1285669" cy="476983"/>
      </dsp:txXfrm>
    </dsp:sp>
    <dsp:sp modelId="{5C805EAE-582C-457A-9BFD-FD8D18CDEB2D}">
      <dsp:nvSpPr>
        <dsp:cNvPr id="0" name=""/>
        <dsp:cNvSpPr/>
      </dsp:nvSpPr>
      <dsp:spPr>
        <a:xfrm>
          <a:off x="471933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20D63-A751-45DD-B12B-34385FBC99F0}">
      <dsp:nvSpPr>
        <dsp:cNvPr id="0" name=""/>
        <dsp:cNvSpPr/>
      </dsp:nvSpPr>
      <dsp:spPr>
        <a:xfrm>
          <a:off x="471933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6</a:t>
          </a:r>
          <a:endParaRPr lang="ru-RU" sz="2300" kern="1200" dirty="0"/>
        </a:p>
      </dsp:txBody>
      <dsp:txXfrm>
        <a:off x="471933" y="2380090"/>
        <a:ext cx="1285669" cy="476983"/>
      </dsp:txXfrm>
    </dsp:sp>
    <dsp:sp modelId="{FE25AE55-0D17-47D3-8D03-487749316361}">
      <dsp:nvSpPr>
        <dsp:cNvPr id="0" name=""/>
        <dsp:cNvSpPr/>
      </dsp:nvSpPr>
      <dsp:spPr>
        <a:xfrm>
          <a:off x="1886224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0980C-51E5-4015-96F3-0A4199280036}">
      <dsp:nvSpPr>
        <dsp:cNvPr id="0" name=""/>
        <dsp:cNvSpPr/>
      </dsp:nvSpPr>
      <dsp:spPr>
        <a:xfrm>
          <a:off x="1886224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7</a:t>
          </a:r>
          <a:endParaRPr lang="ru-RU" sz="2300" kern="1200" dirty="0"/>
        </a:p>
      </dsp:txBody>
      <dsp:txXfrm>
        <a:off x="1886224" y="2380090"/>
        <a:ext cx="1285669" cy="476983"/>
      </dsp:txXfrm>
    </dsp:sp>
    <dsp:sp modelId="{A5F98898-EF43-4332-89FB-3FE85BAE466F}">
      <dsp:nvSpPr>
        <dsp:cNvPr id="0" name=""/>
        <dsp:cNvSpPr/>
      </dsp:nvSpPr>
      <dsp:spPr>
        <a:xfrm>
          <a:off x="330051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E9FD9-1847-44E4-B685-536DEB83693F}">
      <dsp:nvSpPr>
        <dsp:cNvPr id="0" name=""/>
        <dsp:cNvSpPr/>
      </dsp:nvSpPr>
      <dsp:spPr>
        <a:xfrm>
          <a:off x="330051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8</a:t>
          </a:r>
          <a:endParaRPr lang="ru-RU" sz="2300" kern="1200" dirty="0"/>
        </a:p>
      </dsp:txBody>
      <dsp:txXfrm>
        <a:off x="3300515" y="2380090"/>
        <a:ext cx="1285669" cy="476983"/>
      </dsp:txXfrm>
    </dsp:sp>
    <dsp:sp modelId="{4856A4CA-53D6-45D8-B45E-C89FD9516CD9}">
      <dsp:nvSpPr>
        <dsp:cNvPr id="0" name=""/>
        <dsp:cNvSpPr/>
      </dsp:nvSpPr>
      <dsp:spPr>
        <a:xfrm>
          <a:off x="471480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4B8ED-46B8-4801-8E49-810C27725EBB}">
      <dsp:nvSpPr>
        <dsp:cNvPr id="0" name=""/>
        <dsp:cNvSpPr/>
      </dsp:nvSpPr>
      <dsp:spPr>
        <a:xfrm>
          <a:off x="471480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9</a:t>
          </a:r>
          <a:endParaRPr lang="ru-RU" sz="2300" kern="1200" dirty="0"/>
        </a:p>
      </dsp:txBody>
      <dsp:txXfrm>
        <a:off x="4714805" y="2380090"/>
        <a:ext cx="1285669" cy="476983"/>
      </dsp:txXfrm>
    </dsp:sp>
    <dsp:sp modelId="{83FE2856-1519-4AEB-892D-6F25E11F4A7B}">
      <dsp:nvSpPr>
        <dsp:cNvPr id="0" name=""/>
        <dsp:cNvSpPr/>
      </dsp:nvSpPr>
      <dsp:spPr>
        <a:xfrm>
          <a:off x="6129096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AA7BA-FA9A-4345-AA91-003BC1F4F0E7}">
      <dsp:nvSpPr>
        <dsp:cNvPr id="0" name=""/>
        <dsp:cNvSpPr/>
      </dsp:nvSpPr>
      <dsp:spPr>
        <a:xfrm>
          <a:off x="6129096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10</a:t>
          </a:r>
          <a:endParaRPr lang="ru-RU" sz="2300" kern="1200" dirty="0"/>
        </a:p>
      </dsp:txBody>
      <dsp:txXfrm>
        <a:off x="6129096" y="2380090"/>
        <a:ext cx="1285669" cy="476983"/>
      </dsp:txXfrm>
    </dsp:sp>
    <dsp:sp modelId="{76B48448-3961-4243-98F2-D1A05A93DBEA}">
      <dsp:nvSpPr>
        <dsp:cNvPr id="0" name=""/>
        <dsp:cNvSpPr/>
      </dsp:nvSpPr>
      <dsp:spPr>
        <a:xfrm>
          <a:off x="3300515" y="2985640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605E6-E55B-4696-BDA1-0DA4ED6E6087}">
      <dsp:nvSpPr>
        <dsp:cNvPr id="0" name=""/>
        <dsp:cNvSpPr/>
      </dsp:nvSpPr>
      <dsp:spPr>
        <a:xfrm>
          <a:off x="3300515" y="3871467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11</a:t>
          </a:r>
          <a:endParaRPr lang="ru-RU" sz="2300" kern="1200" dirty="0"/>
        </a:p>
      </dsp:txBody>
      <dsp:txXfrm>
        <a:off x="3300515" y="3871467"/>
        <a:ext cx="1285669" cy="4769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CB8EA-878F-4140-8510-02A1142145CC}">
      <dsp:nvSpPr>
        <dsp:cNvPr id="0" name=""/>
        <dsp:cNvSpPr/>
      </dsp:nvSpPr>
      <dsp:spPr>
        <a:xfrm>
          <a:off x="471933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06C0F-8B5C-4B8F-8785-0843C508372B}">
      <dsp:nvSpPr>
        <dsp:cNvPr id="0" name=""/>
        <dsp:cNvSpPr/>
      </dsp:nvSpPr>
      <dsp:spPr>
        <a:xfrm>
          <a:off x="471933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</a:t>
          </a:r>
          <a:endParaRPr lang="ru-RU" sz="2300" kern="1200" dirty="0"/>
        </a:p>
      </dsp:txBody>
      <dsp:txXfrm>
        <a:off x="471933" y="888713"/>
        <a:ext cx="1285669" cy="476983"/>
      </dsp:txXfrm>
    </dsp:sp>
    <dsp:sp modelId="{D7B459A1-F199-4B40-B966-3EB80BC153F2}">
      <dsp:nvSpPr>
        <dsp:cNvPr id="0" name=""/>
        <dsp:cNvSpPr/>
      </dsp:nvSpPr>
      <dsp:spPr>
        <a:xfrm>
          <a:off x="1886224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3B213-9F30-49B8-A686-25BCEE319769}">
      <dsp:nvSpPr>
        <dsp:cNvPr id="0" name=""/>
        <dsp:cNvSpPr/>
      </dsp:nvSpPr>
      <dsp:spPr>
        <a:xfrm>
          <a:off x="1886224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2</a:t>
          </a:r>
          <a:endParaRPr lang="ru-RU" sz="2300" kern="1200" dirty="0"/>
        </a:p>
      </dsp:txBody>
      <dsp:txXfrm>
        <a:off x="1886224" y="888713"/>
        <a:ext cx="1285669" cy="476983"/>
      </dsp:txXfrm>
    </dsp:sp>
    <dsp:sp modelId="{ED24C483-5F2A-4A01-8E7E-54F8435F9D6C}">
      <dsp:nvSpPr>
        <dsp:cNvPr id="0" name=""/>
        <dsp:cNvSpPr/>
      </dsp:nvSpPr>
      <dsp:spPr>
        <a:xfrm>
          <a:off x="330051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6C1FF-1769-4ABC-BB28-1A0B85CB186E}">
      <dsp:nvSpPr>
        <dsp:cNvPr id="0" name=""/>
        <dsp:cNvSpPr/>
      </dsp:nvSpPr>
      <dsp:spPr>
        <a:xfrm>
          <a:off x="330051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3</a:t>
          </a:r>
          <a:endParaRPr lang="ru-RU" sz="2300" kern="1200" dirty="0"/>
        </a:p>
      </dsp:txBody>
      <dsp:txXfrm>
        <a:off x="3300515" y="888713"/>
        <a:ext cx="1285669" cy="476983"/>
      </dsp:txXfrm>
    </dsp:sp>
    <dsp:sp modelId="{9E02DA59-C8A6-4D98-B20D-9A01387C5B60}">
      <dsp:nvSpPr>
        <dsp:cNvPr id="0" name=""/>
        <dsp:cNvSpPr/>
      </dsp:nvSpPr>
      <dsp:spPr>
        <a:xfrm>
          <a:off x="471480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32E9F-29F8-4444-AB3D-985644D1F597}">
      <dsp:nvSpPr>
        <dsp:cNvPr id="0" name=""/>
        <dsp:cNvSpPr/>
      </dsp:nvSpPr>
      <dsp:spPr>
        <a:xfrm>
          <a:off x="471480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4</a:t>
          </a:r>
          <a:endParaRPr lang="ru-RU" sz="2300" kern="1200" dirty="0"/>
        </a:p>
      </dsp:txBody>
      <dsp:txXfrm>
        <a:off x="4714805" y="888713"/>
        <a:ext cx="1285669" cy="476983"/>
      </dsp:txXfrm>
    </dsp:sp>
    <dsp:sp modelId="{CD4FE2E2-FF75-414D-893F-73BE82D84564}">
      <dsp:nvSpPr>
        <dsp:cNvPr id="0" name=""/>
        <dsp:cNvSpPr/>
      </dsp:nvSpPr>
      <dsp:spPr>
        <a:xfrm>
          <a:off x="6129096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C73ED-D753-4461-93E5-3EAE48891C18}">
      <dsp:nvSpPr>
        <dsp:cNvPr id="0" name=""/>
        <dsp:cNvSpPr/>
      </dsp:nvSpPr>
      <dsp:spPr>
        <a:xfrm>
          <a:off x="6129096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5</a:t>
          </a:r>
          <a:endParaRPr lang="ru-RU" sz="2300" kern="1200" dirty="0"/>
        </a:p>
      </dsp:txBody>
      <dsp:txXfrm>
        <a:off x="6129096" y="888713"/>
        <a:ext cx="1285669" cy="476983"/>
      </dsp:txXfrm>
    </dsp:sp>
    <dsp:sp modelId="{5C805EAE-582C-457A-9BFD-FD8D18CDEB2D}">
      <dsp:nvSpPr>
        <dsp:cNvPr id="0" name=""/>
        <dsp:cNvSpPr/>
      </dsp:nvSpPr>
      <dsp:spPr>
        <a:xfrm>
          <a:off x="471933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20D63-A751-45DD-B12B-34385FBC99F0}">
      <dsp:nvSpPr>
        <dsp:cNvPr id="0" name=""/>
        <dsp:cNvSpPr/>
      </dsp:nvSpPr>
      <dsp:spPr>
        <a:xfrm>
          <a:off x="471933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6</a:t>
          </a:r>
          <a:endParaRPr lang="ru-RU" sz="2300" kern="1200" dirty="0"/>
        </a:p>
      </dsp:txBody>
      <dsp:txXfrm>
        <a:off x="471933" y="2380090"/>
        <a:ext cx="1285669" cy="476983"/>
      </dsp:txXfrm>
    </dsp:sp>
    <dsp:sp modelId="{FE25AE55-0D17-47D3-8D03-487749316361}">
      <dsp:nvSpPr>
        <dsp:cNvPr id="0" name=""/>
        <dsp:cNvSpPr/>
      </dsp:nvSpPr>
      <dsp:spPr>
        <a:xfrm>
          <a:off x="1886224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0980C-51E5-4015-96F3-0A4199280036}">
      <dsp:nvSpPr>
        <dsp:cNvPr id="0" name=""/>
        <dsp:cNvSpPr/>
      </dsp:nvSpPr>
      <dsp:spPr>
        <a:xfrm>
          <a:off x="1886224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7</a:t>
          </a:r>
          <a:endParaRPr lang="ru-RU" sz="2300" kern="1200" dirty="0"/>
        </a:p>
      </dsp:txBody>
      <dsp:txXfrm>
        <a:off x="1886224" y="2380090"/>
        <a:ext cx="1285669" cy="476983"/>
      </dsp:txXfrm>
    </dsp:sp>
    <dsp:sp modelId="{A5F98898-EF43-4332-89FB-3FE85BAE466F}">
      <dsp:nvSpPr>
        <dsp:cNvPr id="0" name=""/>
        <dsp:cNvSpPr/>
      </dsp:nvSpPr>
      <dsp:spPr>
        <a:xfrm>
          <a:off x="330051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E9FD9-1847-44E4-B685-536DEB83693F}">
      <dsp:nvSpPr>
        <dsp:cNvPr id="0" name=""/>
        <dsp:cNvSpPr/>
      </dsp:nvSpPr>
      <dsp:spPr>
        <a:xfrm>
          <a:off x="330051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8</a:t>
          </a:r>
          <a:endParaRPr lang="ru-RU" sz="2300" kern="1200" dirty="0"/>
        </a:p>
      </dsp:txBody>
      <dsp:txXfrm>
        <a:off x="3300515" y="2380090"/>
        <a:ext cx="1285669" cy="476983"/>
      </dsp:txXfrm>
    </dsp:sp>
    <dsp:sp modelId="{4856A4CA-53D6-45D8-B45E-C89FD9516CD9}">
      <dsp:nvSpPr>
        <dsp:cNvPr id="0" name=""/>
        <dsp:cNvSpPr/>
      </dsp:nvSpPr>
      <dsp:spPr>
        <a:xfrm>
          <a:off x="471480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4B8ED-46B8-4801-8E49-810C27725EBB}">
      <dsp:nvSpPr>
        <dsp:cNvPr id="0" name=""/>
        <dsp:cNvSpPr/>
      </dsp:nvSpPr>
      <dsp:spPr>
        <a:xfrm>
          <a:off x="471480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9</a:t>
          </a:r>
          <a:endParaRPr lang="ru-RU" sz="2300" kern="1200" dirty="0"/>
        </a:p>
      </dsp:txBody>
      <dsp:txXfrm>
        <a:off x="4714805" y="2380090"/>
        <a:ext cx="1285669" cy="476983"/>
      </dsp:txXfrm>
    </dsp:sp>
    <dsp:sp modelId="{83FE2856-1519-4AEB-892D-6F25E11F4A7B}">
      <dsp:nvSpPr>
        <dsp:cNvPr id="0" name=""/>
        <dsp:cNvSpPr/>
      </dsp:nvSpPr>
      <dsp:spPr>
        <a:xfrm>
          <a:off x="6129096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AA7BA-FA9A-4345-AA91-003BC1F4F0E7}">
      <dsp:nvSpPr>
        <dsp:cNvPr id="0" name=""/>
        <dsp:cNvSpPr/>
      </dsp:nvSpPr>
      <dsp:spPr>
        <a:xfrm>
          <a:off x="6129096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10</a:t>
          </a:r>
          <a:endParaRPr lang="ru-RU" sz="2300" kern="1200" dirty="0"/>
        </a:p>
      </dsp:txBody>
      <dsp:txXfrm>
        <a:off x="6129096" y="2380090"/>
        <a:ext cx="1285669" cy="476983"/>
      </dsp:txXfrm>
    </dsp:sp>
    <dsp:sp modelId="{76B48448-3961-4243-98F2-D1A05A93DBEA}">
      <dsp:nvSpPr>
        <dsp:cNvPr id="0" name=""/>
        <dsp:cNvSpPr/>
      </dsp:nvSpPr>
      <dsp:spPr>
        <a:xfrm>
          <a:off x="3300515" y="2985640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605E6-E55B-4696-BDA1-0DA4ED6E6087}">
      <dsp:nvSpPr>
        <dsp:cNvPr id="0" name=""/>
        <dsp:cNvSpPr/>
      </dsp:nvSpPr>
      <dsp:spPr>
        <a:xfrm>
          <a:off x="3300515" y="3871467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11</a:t>
          </a:r>
          <a:endParaRPr lang="ru-RU" sz="2300" kern="1200" dirty="0"/>
        </a:p>
      </dsp:txBody>
      <dsp:txXfrm>
        <a:off x="3300515" y="3871467"/>
        <a:ext cx="1285669" cy="4769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CB8EA-878F-4140-8510-02A1142145CC}">
      <dsp:nvSpPr>
        <dsp:cNvPr id="0" name=""/>
        <dsp:cNvSpPr/>
      </dsp:nvSpPr>
      <dsp:spPr>
        <a:xfrm>
          <a:off x="471933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06C0F-8B5C-4B8F-8785-0843C508372B}">
      <dsp:nvSpPr>
        <dsp:cNvPr id="0" name=""/>
        <dsp:cNvSpPr/>
      </dsp:nvSpPr>
      <dsp:spPr>
        <a:xfrm>
          <a:off x="471933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</a:t>
          </a:r>
          <a:endParaRPr lang="ru-RU" sz="2300" kern="1200" dirty="0"/>
        </a:p>
      </dsp:txBody>
      <dsp:txXfrm>
        <a:off x="471933" y="888713"/>
        <a:ext cx="1285669" cy="476983"/>
      </dsp:txXfrm>
    </dsp:sp>
    <dsp:sp modelId="{D7B459A1-F199-4B40-B966-3EB80BC153F2}">
      <dsp:nvSpPr>
        <dsp:cNvPr id="0" name=""/>
        <dsp:cNvSpPr/>
      </dsp:nvSpPr>
      <dsp:spPr>
        <a:xfrm>
          <a:off x="1886224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3B213-9F30-49B8-A686-25BCEE319769}">
      <dsp:nvSpPr>
        <dsp:cNvPr id="0" name=""/>
        <dsp:cNvSpPr/>
      </dsp:nvSpPr>
      <dsp:spPr>
        <a:xfrm>
          <a:off x="1886224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2</a:t>
          </a:r>
          <a:endParaRPr lang="ru-RU" sz="2300" kern="1200" dirty="0"/>
        </a:p>
      </dsp:txBody>
      <dsp:txXfrm>
        <a:off x="1886224" y="888713"/>
        <a:ext cx="1285669" cy="476983"/>
      </dsp:txXfrm>
    </dsp:sp>
    <dsp:sp modelId="{ED24C483-5F2A-4A01-8E7E-54F8435F9D6C}">
      <dsp:nvSpPr>
        <dsp:cNvPr id="0" name=""/>
        <dsp:cNvSpPr/>
      </dsp:nvSpPr>
      <dsp:spPr>
        <a:xfrm>
          <a:off x="330051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6C1FF-1769-4ABC-BB28-1A0B85CB186E}">
      <dsp:nvSpPr>
        <dsp:cNvPr id="0" name=""/>
        <dsp:cNvSpPr/>
      </dsp:nvSpPr>
      <dsp:spPr>
        <a:xfrm>
          <a:off x="330051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3</a:t>
          </a:r>
          <a:endParaRPr lang="ru-RU" sz="2300" kern="1200" dirty="0"/>
        </a:p>
      </dsp:txBody>
      <dsp:txXfrm>
        <a:off x="3300515" y="888713"/>
        <a:ext cx="1285669" cy="476983"/>
      </dsp:txXfrm>
    </dsp:sp>
    <dsp:sp modelId="{9E02DA59-C8A6-4D98-B20D-9A01387C5B60}">
      <dsp:nvSpPr>
        <dsp:cNvPr id="0" name=""/>
        <dsp:cNvSpPr/>
      </dsp:nvSpPr>
      <dsp:spPr>
        <a:xfrm>
          <a:off x="471480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32E9F-29F8-4444-AB3D-985644D1F597}">
      <dsp:nvSpPr>
        <dsp:cNvPr id="0" name=""/>
        <dsp:cNvSpPr/>
      </dsp:nvSpPr>
      <dsp:spPr>
        <a:xfrm>
          <a:off x="471480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4</a:t>
          </a:r>
          <a:endParaRPr lang="ru-RU" sz="2300" kern="1200" dirty="0"/>
        </a:p>
      </dsp:txBody>
      <dsp:txXfrm>
        <a:off x="4714805" y="888713"/>
        <a:ext cx="1285669" cy="476983"/>
      </dsp:txXfrm>
    </dsp:sp>
    <dsp:sp modelId="{CD4FE2E2-FF75-414D-893F-73BE82D84564}">
      <dsp:nvSpPr>
        <dsp:cNvPr id="0" name=""/>
        <dsp:cNvSpPr/>
      </dsp:nvSpPr>
      <dsp:spPr>
        <a:xfrm>
          <a:off x="6129096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C73ED-D753-4461-93E5-3EAE48891C18}">
      <dsp:nvSpPr>
        <dsp:cNvPr id="0" name=""/>
        <dsp:cNvSpPr/>
      </dsp:nvSpPr>
      <dsp:spPr>
        <a:xfrm>
          <a:off x="6129096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5</a:t>
          </a:r>
          <a:endParaRPr lang="ru-RU" sz="2300" kern="1200" dirty="0"/>
        </a:p>
      </dsp:txBody>
      <dsp:txXfrm>
        <a:off x="6129096" y="888713"/>
        <a:ext cx="1285669" cy="476983"/>
      </dsp:txXfrm>
    </dsp:sp>
    <dsp:sp modelId="{5C805EAE-582C-457A-9BFD-FD8D18CDEB2D}">
      <dsp:nvSpPr>
        <dsp:cNvPr id="0" name=""/>
        <dsp:cNvSpPr/>
      </dsp:nvSpPr>
      <dsp:spPr>
        <a:xfrm>
          <a:off x="471933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20D63-A751-45DD-B12B-34385FBC99F0}">
      <dsp:nvSpPr>
        <dsp:cNvPr id="0" name=""/>
        <dsp:cNvSpPr/>
      </dsp:nvSpPr>
      <dsp:spPr>
        <a:xfrm>
          <a:off x="471933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6</a:t>
          </a:r>
          <a:endParaRPr lang="ru-RU" sz="2300" kern="1200" dirty="0"/>
        </a:p>
      </dsp:txBody>
      <dsp:txXfrm>
        <a:off x="471933" y="2380090"/>
        <a:ext cx="1285669" cy="476983"/>
      </dsp:txXfrm>
    </dsp:sp>
    <dsp:sp modelId="{FE25AE55-0D17-47D3-8D03-487749316361}">
      <dsp:nvSpPr>
        <dsp:cNvPr id="0" name=""/>
        <dsp:cNvSpPr/>
      </dsp:nvSpPr>
      <dsp:spPr>
        <a:xfrm>
          <a:off x="1886224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0980C-51E5-4015-96F3-0A4199280036}">
      <dsp:nvSpPr>
        <dsp:cNvPr id="0" name=""/>
        <dsp:cNvSpPr/>
      </dsp:nvSpPr>
      <dsp:spPr>
        <a:xfrm>
          <a:off x="1886224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7</a:t>
          </a:r>
          <a:endParaRPr lang="ru-RU" sz="2300" kern="1200" dirty="0"/>
        </a:p>
      </dsp:txBody>
      <dsp:txXfrm>
        <a:off x="1886224" y="2380090"/>
        <a:ext cx="1285669" cy="476983"/>
      </dsp:txXfrm>
    </dsp:sp>
    <dsp:sp modelId="{A5F98898-EF43-4332-89FB-3FE85BAE466F}">
      <dsp:nvSpPr>
        <dsp:cNvPr id="0" name=""/>
        <dsp:cNvSpPr/>
      </dsp:nvSpPr>
      <dsp:spPr>
        <a:xfrm>
          <a:off x="330051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E9FD9-1847-44E4-B685-536DEB83693F}">
      <dsp:nvSpPr>
        <dsp:cNvPr id="0" name=""/>
        <dsp:cNvSpPr/>
      </dsp:nvSpPr>
      <dsp:spPr>
        <a:xfrm>
          <a:off x="330051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8</a:t>
          </a:r>
          <a:endParaRPr lang="ru-RU" sz="2300" kern="1200" dirty="0"/>
        </a:p>
      </dsp:txBody>
      <dsp:txXfrm>
        <a:off x="3300515" y="2380090"/>
        <a:ext cx="1285669" cy="476983"/>
      </dsp:txXfrm>
    </dsp:sp>
    <dsp:sp modelId="{4856A4CA-53D6-45D8-B45E-C89FD9516CD9}">
      <dsp:nvSpPr>
        <dsp:cNvPr id="0" name=""/>
        <dsp:cNvSpPr/>
      </dsp:nvSpPr>
      <dsp:spPr>
        <a:xfrm>
          <a:off x="471480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4B8ED-46B8-4801-8E49-810C27725EBB}">
      <dsp:nvSpPr>
        <dsp:cNvPr id="0" name=""/>
        <dsp:cNvSpPr/>
      </dsp:nvSpPr>
      <dsp:spPr>
        <a:xfrm>
          <a:off x="471480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9</a:t>
          </a:r>
          <a:endParaRPr lang="ru-RU" sz="2300" kern="1200" dirty="0"/>
        </a:p>
      </dsp:txBody>
      <dsp:txXfrm>
        <a:off x="4714805" y="2380090"/>
        <a:ext cx="1285669" cy="476983"/>
      </dsp:txXfrm>
    </dsp:sp>
    <dsp:sp modelId="{83FE2856-1519-4AEB-892D-6F25E11F4A7B}">
      <dsp:nvSpPr>
        <dsp:cNvPr id="0" name=""/>
        <dsp:cNvSpPr/>
      </dsp:nvSpPr>
      <dsp:spPr>
        <a:xfrm>
          <a:off x="6129096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AA7BA-FA9A-4345-AA91-003BC1F4F0E7}">
      <dsp:nvSpPr>
        <dsp:cNvPr id="0" name=""/>
        <dsp:cNvSpPr/>
      </dsp:nvSpPr>
      <dsp:spPr>
        <a:xfrm>
          <a:off x="6129096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10</a:t>
          </a:r>
          <a:endParaRPr lang="ru-RU" sz="2300" kern="1200" dirty="0"/>
        </a:p>
      </dsp:txBody>
      <dsp:txXfrm>
        <a:off x="6129096" y="2380090"/>
        <a:ext cx="1285669" cy="476983"/>
      </dsp:txXfrm>
    </dsp:sp>
    <dsp:sp modelId="{76B48448-3961-4243-98F2-D1A05A93DBEA}">
      <dsp:nvSpPr>
        <dsp:cNvPr id="0" name=""/>
        <dsp:cNvSpPr/>
      </dsp:nvSpPr>
      <dsp:spPr>
        <a:xfrm>
          <a:off x="3300515" y="2985640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605E6-E55B-4696-BDA1-0DA4ED6E6087}">
      <dsp:nvSpPr>
        <dsp:cNvPr id="0" name=""/>
        <dsp:cNvSpPr/>
      </dsp:nvSpPr>
      <dsp:spPr>
        <a:xfrm>
          <a:off x="3300515" y="3871467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11</a:t>
          </a:r>
          <a:endParaRPr lang="ru-RU" sz="2300" kern="1200" dirty="0"/>
        </a:p>
      </dsp:txBody>
      <dsp:txXfrm>
        <a:off x="3300515" y="3871467"/>
        <a:ext cx="1285669" cy="4769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CB8EA-878F-4140-8510-02A1142145CC}">
      <dsp:nvSpPr>
        <dsp:cNvPr id="0" name=""/>
        <dsp:cNvSpPr/>
      </dsp:nvSpPr>
      <dsp:spPr>
        <a:xfrm>
          <a:off x="471933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06C0F-8B5C-4B8F-8785-0843C508372B}">
      <dsp:nvSpPr>
        <dsp:cNvPr id="0" name=""/>
        <dsp:cNvSpPr/>
      </dsp:nvSpPr>
      <dsp:spPr>
        <a:xfrm>
          <a:off x="471933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</a:t>
          </a:r>
          <a:endParaRPr lang="ru-RU" sz="2300" kern="1200" dirty="0"/>
        </a:p>
      </dsp:txBody>
      <dsp:txXfrm>
        <a:off x="471933" y="888713"/>
        <a:ext cx="1285669" cy="476983"/>
      </dsp:txXfrm>
    </dsp:sp>
    <dsp:sp modelId="{D7B459A1-F199-4B40-B966-3EB80BC153F2}">
      <dsp:nvSpPr>
        <dsp:cNvPr id="0" name=""/>
        <dsp:cNvSpPr/>
      </dsp:nvSpPr>
      <dsp:spPr>
        <a:xfrm>
          <a:off x="1886224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3B213-9F30-49B8-A686-25BCEE319769}">
      <dsp:nvSpPr>
        <dsp:cNvPr id="0" name=""/>
        <dsp:cNvSpPr/>
      </dsp:nvSpPr>
      <dsp:spPr>
        <a:xfrm>
          <a:off x="1886224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2</a:t>
          </a:r>
          <a:endParaRPr lang="ru-RU" sz="2300" kern="1200" dirty="0"/>
        </a:p>
      </dsp:txBody>
      <dsp:txXfrm>
        <a:off x="1886224" y="888713"/>
        <a:ext cx="1285669" cy="476983"/>
      </dsp:txXfrm>
    </dsp:sp>
    <dsp:sp modelId="{ED24C483-5F2A-4A01-8E7E-54F8435F9D6C}">
      <dsp:nvSpPr>
        <dsp:cNvPr id="0" name=""/>
        <dsp:cNvSpPr/>
      </dsp:nvSpPr>
      <dsp:spPr>
        <a:xfrm>
          <a:off x="330051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6C1FF-1769-4ABC-BB28-1A0B85CB186E}">
      <dsp:nvSpPr>
        <dsp:cNvPr id="0" name=""/>
        <dsp:cNvSpPr/>
      </dsp:nvSpPr>
      <dsp:spPr>
        <a:xfrm>
          <a:off x="330051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3</a:t>
          </a:r>
          <a:endParaRPr lang="ru-RU" sz="2300" kern="1200" dirty="0"/>
        </a:p>
      </dsp:txBody>
      <dsp:txXfrm>
        <a:off x="3300515" y="888713"/>
        <a:ext cx="1285669" cy="476983"/>
      </dsp:txXfrm>
    </dsp:sp>
    <dsp:sp modelId="{9E02DA59-C8A6-4D98-B20D-9A01387C5B60}">
      <dsp:nvSpPr>
        <dsp:cNvPr id="0" name=""/>
        <dsp:cNvSpPr/>
      </dsp:nvSpPr>
      <dsp:spPr>
        <a:xfrm>
          <a:off x="471480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32E9F-29F8-4444-AB3D-985644D1F597}">
      <dsp:nvSpPr>
        <dsp:cNvPr id="0" name=""/>
        <dsp:cNvSpPr/>
      </dsp:nvSpPr>
      <dsp:spPr>
        <a:xfrm>
          <a:off x="471480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4</a:t>
          </a:r>
          <a:endParaRPr lang="ru-RU" sz="2300" kern="1200" dirty="0"/>
        </a:p>
      </dsp:txBody>
      <dsp:txXfrm>
        <a:off x="4714805" y="888713"/>
        <a:ext cx="1285669" cy="476983"/>
      </dsp:txXfrm>
    </dsp:sp>
    <dsp:sp modelId="{CD4FE2E2-FF75-414D-893F-73BE82D84564}">
      <dsp:nvSpPr>
        <dsp:cNvPr id="0" name=""/>
        <dsp:cNvSpPr/>
      </dsp:nvSpPr>
      <dsp:spPr>
        <a:xfrm>
          <a:off x="6129096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C73ED-D753-4461-93E5-3EAE48891C18}">
      <dsp:nvSpPr>
        <dsp:cNvPr id="0" name=""/>
        <dsp:cNvSpPr/>
      </dsp:nvSpPr>
      <dsp:spPr>
        <a:xfrm>
          <a:off x="6129096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5</a:t>
          </a:r>
          <a:endParaRPr lang="ru-RU" sz="2300" kern="1200" dirty="0"/>
        </a:p>
      </dsp:txBody>
      <dsp:txXfrm>
        <a:off x="6129096" y="888713"/>
        <a:ext cx="1285669" cy="476983"/>
      </dsp:txXfrm>
    </dsp:sp>
    <dsp:sp modelId="{5C805EAE-582C-457A-9BFD-FD8D18CDEB2D}">
      <dsp:nvSpPr>
        <dsp:cNvPr id="0" name=""/>
        <dsp:cNvSpPr/>
      </dsp:nvSpPr>
      <dsp:spPr>
        <a:xfrm>
          <a:off x="471933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20D63-A751-45DD-B12B-34385FBC99F0}">
      <dsp:nvSpPr>
        <dsp:cNvPr id="0" name=""/>
        <dsp:cNvSpPr/>
      </dsp:nvSpPr>
      <dsp:spPr>
        <a:xfrm>
          <a:off x="471933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6</a:t>
          </a:r>
          <a:endParaRPr lang="ru-RU" sz="2300" kern="1200" dirty="0"/>
        </a:p>
      </dsp:txBody>
      <dsp:txXfrm>
        <a:off x="471933" y="2380090"/>
        <a:ext cx="1285669" cy="476983"/>
      </dsp:txXfrm>
    </dsp:sp>
    <dsp:sp modelId="{FE25AE55-0D17-47D3-8D03-487749316361}">
      <dsp:nvSpPr>
        <dsp:cNvPr id="0" name=""/>
        <dsp:cNvSpPr/>
      </dsp:nvSpPr>
      <dsp:spPr>
        <a:xfrm>
          <a:off x="1886224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0980C-51E5-4015-96F3-0A4199280036}">
      <dsp:nvSpPr>
        <dsp:cNvPr id="0" name=""/>
        <dsp:cNvSpPr/>
      </dsp:nvSpPr>
      <dsp:spPr>
        <a:xfrm>
          <a:off x="1886224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7</a:t>
          </a:r>
          <a:endParaRPr lang="ru-RU" sz="2300" kern="1200" dirty="0"/>
        </a:p>
      </dsp:txBody>
      <dsp:txXfrm>
        <a:off x="1886224" y="2380090"/>
        <a:ext cx="1285669" cy="476983"/>
      </dsp:txXfrm>
    </dsp:sp>
    <dsp:sp modelId="{A5F98898-EF43-4332-89FB-3FE85BAE466F}">
      <dsp:nvSpPr>
        <dsp:cNvPr id="0" name=""/>
        <dsp:cNvSpPr/>
      </dsp:nvSpPr>
      <dsp:spPr>
        <a:xfrm>
          <a:off x="330051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E9FD9-1847-44E4-B685-536DEB83693F}">
      <dsp:nvSpPr>
        <dsp:cNvPr id="0" name=""/>
        <dsp:cNvSpPr/>
      </dsp:nvSpPr>
      <dsp:spPr>
        <a:xfrm>
          <a:off x="330051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8</a:t>
          </a:r>
          <a:endParaRPr lang="ru-RU" sz="2300" kern="1200" dirty="0"/>
        </a:p>
      </dsp:txBody>
      <dsp:txXfrm>
        <a:off x="3300515" y="2380090"/>
        <a:ext cx="1285669" cy="476983"/>
      </dsp:txXfrm>
    </dsp:sp>
    <dsp:sp modelId="{4856A4CA-53D6-45D8-B45E-C89FD9516CD9}">
      <dsp:nvSpPr>
        <dsp:cNvPr id="0" name=""/>
        <dsp:cNvSpPr/>
      </dsp:nvSpPr>
      <dsp:spPr>
        <a:xfrm>
          <a:off x="471480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4B8ED-46B8-4801-8E49-810C27725EBB}">
      <dsp:nvSpPr>
        <dsp:cNvPr id="0" name=""/>
        <dsp:cNvSpPr/>
      </dsp:nvSpPr>
      <dsp:spPr>
        <a:xfrm>
          <a:off x="471480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9</a:t>
          </a:r>
          <a:endParaRPr lang="ru-RU" sz="2300" kern="1200" dirty="0"/>
        </a:p>
      </dsp:txBody>
      <dsp:txXfrm>
        <a:off x="4714805" y="2380090"/>
        <a:ext cx="1285669" cy="476983"/>
      </dsp:txXfrm>
    </dsp:sp>
    <dsp:sp modelId="{83FE2856-1519-4AEB-892D-6F25E11F4A7B}">
      <dsp:nvSpPr>
        <dsp:cNvPr id="0" name=""/>
        <dsp:cNvSpPr/>
      </dsp:nvSpPr>
      <dsp:spPr>
        <a:xfrm>
          <a:off x="6129096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AA7BA-FA9A-4345-AA91-003BC1F4F0E7}">
      <dsp:nvSpPr>
        <dsp:cNvPr id="0" name=""/>
        <dsp:cNvSpPr/>
      </dsp:nvSpPr>
      <dsp:spPr>
        <a:xfrm>
          <a:off x="6129096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10</a:t>
          </a:r>
          <a:endParaRPr lang="ru-RU" sz="2300" kern="1200" dirty="0"/>
        </a:p>
      </dsp:txBody>
      <dsp:txXfrm>
        <a:off x="6129096" y="2380090"/>
        <a:ext cx="1285669" cy="476983"/>
      </dsp:txXfrm>
    </dsp:sp>
    <dsp:sp modelId="{76B48448-3961-4243-98F2-D1A05A93DBEA}">
      <dsp:nvSpPr>
        <dsp:cNvPr id="0" name=""/>
        <dsp:cNvSpPr/>
      </dsp:nvSpPr>
      <dsp:spPr>
        <a:xfrm>
          <a:off x="3300515" y="2985640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605E6-E55B-4696-BDA1-0DA4ED6E6087}">
      <dsp:nvSpPr>
        <dsp:cNvPr id="0" name=""/>
        <dsp:cNvSpPr/>
      </dsp:nvSpPr>
      <dsp:spPr>
        <a:xfrm>
          <a:off x="3300515" y="3871467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11</a:t>
          </a:r>
          <a:endParaRPr lang="ru-RU" sz="2300" kern="1200" dirty="0"/>
        </a:p>
      </dsp:txBody>
      <dsp:txXfrm>
        <a:off x="3300515" y="3871467"/>
        <a:ext cx="1285669" cy="4769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CB8EA-878F-4140-8510-02A1142145CC}">
      <dsp:nvSpPr>
        <dsp:cNvPr id="0" name=""/>
        <dsp:cNvSpPr/>
      </dsp:nvSpPr>
      <dsp:spPr>
        <a:xfrm>
          <a:off x="471933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06C0F-8B5C-4B8F-8785-0843C508372B}">
      <dsp:nvSpPr>
        <dsp:cNvPr id="0" name=""/>
        <dsp:cNvSpPr/>
      </dsp:nvSpPr>
      <dsp:spPr>
        <a:xfrm>
          <a:off x="471933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</a:t>
          </a:r>
          <a:endParaRPr lang="ru-RU" sz="2300" kern="1200" dirty="0"/>
        </a:p>
      </dsp:txBody>
      <dsp:txXfrm>
        <a:off x="471933" y="888713"/>
        <a:ext cx="1285669" cy="476983"/>
      </dsp:txXfrm>
    </dsp:sp>
    <dsp:sp modelId="{D7B459A1-F199-4B40-B966-3EB80BC153F2}">
      <dsp:nvSpPr>
        <dsp:cNvPr id="0" name=""/>
        <dsp:cNvSpPr/>
      </dsp:nvSpPr>
      <dsp:spPr>
        <a:xfrm>
          <a:off x="1886224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3B213-9F30-49B8-A686-25BCEE319769}">
      <dsp:nvSpPr>
        <dsp:cNvPr id="0" name=""/>
        <dsp:cNvSpPr/>
      </dsp:nvSpPr>
      <dsp:spPr>
        <a:xfrm>
          <a:off x="1886224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2</a:t>
          </a:r>
          <a:endParaRPr lang="ru-RU" sz="2300" kern="1200" dirty="0"/>
        </a:p>
      </dsp:txBody>
      <dsp:txXfrm>
        <a:off x="1886224" y="888713"/>
        <a:ext cx="1285669" cy="476983"/>
      </dsp:txXfrm>
    </dsp:sp>
    <dsp:sp modelId="{ED24C483-5F2A-4A01-8E7E-54F8435F9D6C}">
      <dsp:nvSpPr>
        <dsp:cNvPr id="0" name=""/>
        <dsp:cNvSpPr/>
      </dsp:nvSpPr>
      <dsp:spPr>
        <a:xfrm>
          <a:off x="330051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6C1FF-1769-4ABC-BB28-1A0B85CB186E}">
      <dsp:nvSpPr>
        <dsp:cNvPr id="0" name=""/>
        <dsp:cNvSpPr/>
      </dsp:nvSpPr>
      <dsp:spPr>
        <a:xfrm>
          <a:off x="330051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3</a:t>
          </a:r>
          <a:endParaRPr lang="ru-RU" sz="2300" kern="1200" dirty="0"/>
        </a:p>
      </dsp:txBody>
      <dsp:txXfrm>
        <a:off x="3300515" y="888713"/>
        <a:ext cx="1285669" cy="476983"/>
      </dsp:txXfrm>
    </dsp:sp>
    <dsp:sp modelId="{9E02DA59-C8A6-4D98-B20D-9A01387C5B60}">
      <dsp:nvSpPr>
        <dsp:cNvPr id="0" name=""/>
        <dsp:cNvSpPr/>
      </dsp:nvSpPr>
      <dsp:spPr>
        <a:xfrm>
          <a:off x="471480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32E9F-29F8-4444-AB3D-985644D1F597}">
      <dsp:nvSpPr>
        <dsp:cNvPr id="0" name=""/>
        <dsp:cNvSpPr/>
      </dsp:nvSpPr>
      <dsp:spPr>
        <a:xfrm>
          <a:off x="471480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4</a:t>
          </a:r>
          <a:endParaRPr lang="ru-RU" sz="2300" kern="1200" dirty="0"/>
        </a:p>
      </dsp:txBody>
      <dsp:txXfrm>
        <a:off x="4714805" y="888713"/>
        <a:ext cx="1285669" cy="476983"/>
      </dsp:txXfrm>
    </dsp:sp>
    <dsp:sp modelId="{CD4FE2E2-FF75-414D-893F-73BE82D84564}">
      <dsp:nvSpPr>
        <dsp:cNvPr id="0" name=""/>
        <dsp:cNvSpPr/>
      </dsp:nvSpPr>
      <dsp:spPr>
        <a:xfrm>
          <a:off x="6129096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C73ED-D753-4461-93E5-3EAE48891C18}">
      <dsp:nvSpPr>
        <dsp:cNvPr id="0" name=""/>
        <dsp:cNvSpPr/>
      </dsp:nvSpPr>
      <dsp:spPr>
        <a:xfrm>
          <a:off x="6129096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5</a:t>
          </a:r>
          <a:endParaRPr lang="ru-RU" sz="2300" kern="1200" dirty="0"/>
        </a:p>
      </dsp:txBody>
      <dsp:txXfrm>
        <a:off x="6129096" y="888713"/>
        <a:ext cx="1285669" cy="476983"/>
      </dsp:txXfrm>
    </dsp:sp>
    <dsp:sp modelId="{5C805EAE-582C-457A-9BFD-FD8D18CDEB2D}">
      <dsp:nvSpPr>
        <dsp:cNvPr id="0" name=""/>
        <dsp:cNvSpPr/>
      </dsp:nvSpPr>
      <dsp:spPr>
        <a:xfrm>
          <a:off x="471933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20D63-A751-45DD-B12B-34385FBC99F0}">
      <dsp:nvSpPr>
        <dsp:cNvPr id="0" name=""/>
        <dsp:cNvSpPr/>
      </dsp:nvSpPr>
      <dsp:spPr>
        <a:xfrm>
          <a:off x="471933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6</a:t>
          </a:r>
          <a:endParaRPr lang="ru-RU" sz="2300" kern="1200" dirty="0"/>
        </a:p>
      </dsp:txBody>
      <dsp:txXfrm>
        <a:off x="471933" y="2380090"/>
        <a:ext cx="1285669" cy="476983"/>
      </dsp:txXfrm>
    </dsp:sp>
    <dsp:sp modelId="{FE25AE55-0D17-47D3-8D03-487749316361}">
      <dsp:nvSpPr>
        <dsp:cNvPr id="0" name=""/>
        <dsp:cNvSpPr/>
      </dsp:nvSpPr>
      <dsp:spPr>
        <a:xfrm>
          <a:off x="1886224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0980C-51E5-4015-96F3-0A4199280036}">
      <dsp:nvSpPr>
        <dsp:cNvPr id="0" name=""/>
        <dsp:cNvSpPr/>
      </dsp:nvSpPr>
      <dsp:spPr>
        <a:xfrm>
          <a:off x="1886224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7</a:t>
          </a:r>
          <a:endParaRPr lang="ru-RU" sz="2300" kern="1200" dirty="0"/>
        </a:p>
      </dsp:txBody>
      <dsp:txXfrm>
        <a:off x="1886224" y="2380090"/>
        <a:ext cx="1285669" cy="476983"/>
      </dsp:txXfrm>
    </dsp:sp>
    <dsp:sp modelId="{A5F98898-EF43-4332-89FB-3FE85BAE466F}">
      <dsp:nvSpPr>
        <dsp:cNvPr id="0" name=""/>
        <dsp:cNvSpPr/>
      </dsp:nvSpPr>
      <dsp:spPr>
        <a:xfrm>
          <a:off x="330051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E9FD9-1847-44E4-B685-536DEB83693F}">
      <dsp:nvSpPr>
        <dsp:cNvPr id="0" name=""/>
        <dsp:cNvSpPr/>
      </dsp:nvSpPr>
      <dsp:spPr>
        <a:xfrm>
          <a:off x="330051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8</a:t>
          </a:r>
          <a:endParaRPr lang="ru-RU" sz="2300" kern="1200" dirty="0"/>
        </a:p>
      </dsp:txBody>
      <dsp:txXfrm>
        <a:off x="3300515" y="2380090"/>
        <a:ext cx="1285669" cy="476983"/>
      </dsp:txXfrm>
    </dsp:sp>
    <dsp:sp modelId="{4856A4CA-53D6-45D8-B45E-C89FD9516CD9}">
      <dsp:nvSpPr>
        <dsp:cNvPr id="0" name=""/>
        <dsp:cNvSpPr/>
      </dsp:nvSpPr>
      <dsp:spPr>
        <a:xfrm>
          <a:off x="471480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4B8ED-46B8-4801-8E49-810C27725EBB}">
      <dsp:nvSpPr>
        <dsp:cNvPr id="0" name=""/>
        <dsp:cNvSpPr/>
      </dsp:nvSpPr>
      <dsp:spPr>
        <a:xfrm>
          <a:off x="471480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9</a:t>
          </a:r>
          <a:endParaRPr lang="ru-RU" sz="2300" kern="1200" dirty="0"/>
        </a:p>
      </dsp:txBody>
      <dsp:txXfrm>
        <a:off x="4714805" y="2380090"/>
        <a:ext cx="1285669" cy="476983"/>
      </dsp:txXfrm>
    </dsp:sp>
    <dsp:sp modelId="{83FE2856-1519-4AEB-892D-6F25E11F4A7B}">
      <dsp:nvSpPr>
        <dsp:cNvPr id="0" name=""/>
        <dsp:cNvSpPr/>
      </dsp:nvSpPr>
      <dsp:spPr>
        <a:xfrm>
          <a:off x="6129096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AA7BA-FA9A-4345-AA91-003BC1F4F0E7}">
      <dsp:nvSpPr>
        <dsp:cNvPr id="0" name=""/>
        <dsp:cNvSpPr/>
      </dsp:nvSpPr>
      <dsp:spPr>
        <a:xfrm>
          <a:off x="6129096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10</a:t>
          </a:r>
          <a:endParaRPr lang="ru-RU" sz="2300" kern="1200" dirty="0"/>
        </a:p>
      </dsp:txBody>
      <dsp:txXfrm>
        <a:off x="6129096" y="2380090"/>
        <a:ext cx="1285669" cy="476983"/>
      </dsp:txXfrm>
    </dsp:sp>
    <dsp:sp modelId="{76B48448-3961-4243-98F2-D1A05A93DBEA}">
      <dsp:nvSpPr>
        <dsp:cNvPr id="0" name=""/>
        <dsp:cNvSpPr/>
      </dsp:nvSpPr>
      <dsp:spPr>
        <a:xfrm>
          <a:off x="3300515" y="2985640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605E6-E55B-4696-BDA1-0DA4ED6E6087}">
      <dsp:nvSpPr>
        <dsp:cNvPr id="0" name=""/>
        <dsp:cNvSpPr/>
      </dsp:nvSpPr>
      <dsp:spPr>
        <a:xfrm>
          <a:off x="3300515" y="3871467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11</a:t>
          </a:r>
          <a:endParaRPr lang="ru-RU" sz="2300" kern="1200" dirty="0"/>
        </a:p>
      </dsp:txBody>
      <dsp:txXfrm>
        <a:off x="3300515" y="3871467"/>
        <a:ext cx="1285669" cy="47698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CB8EA-878F-4140-8510-02A1142145CC}">
      <dsp:nvSpPr>
        <dsp:cNvPr id="0" name=""/>
        <dsp:cNvSpPr/>
      </dsp:nvSpPr>
      <dsp:spPr>
        <a:xfrm>
          <a:off x="471933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06C0F-8B5C-4B8F-8785-0843C508372B}">
      <dsp:nvSpPr>
        <dsp:cNvPr id="0" name=""/>
        <dsp:cNvSpPr/>
      </dsp:nvSpPr>
      <dsp:spPr>
        <a:xfrm>
          <a:off x="471933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</a:t>
          </a:r>
          <a:endParaRPr lang="ru-RU" sz="2300" kern="1200" dirty="0"/>
        </a:p>
      </dsp:txBody>
      <dsp:txXfrm>
        <a:off x="471933" y="888713"/>
        <a:ext cx="1285669" cy="476983"/>
      </dsp:txXfrm>
    </dsp:sp>
    <dsp:sp modelId="{D7B459A1-F199-4B40-B966-3EB80BC153F2}">
      <dsp:nvSpPr>
        <dsp:cNvPr id="0" name=""/>
        <dsp:cNvSpPr/>
      </dsp:nvSpPr>
      <dsp:spPr>
        <a:xfrm>
          <a:off x="1886224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3B213-9F30-49B8-A686-25BCEE319769}">
      <dsp:nvSpPr>
        <dsp:cNvPr id="0" name=""/>
        <dsp:cNvSpPr/>
      </dsp:nvSpPr>
      <dsp:spPr>
        <a:xfrm>
          <a:off x="1886224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2</a:t>
          </a:r>
          <a:endParaRPr lang="ru-RU" sz="2300" kern="1200" dirty="0"/>
        </a:p>
      </dsp:txBody>
      <dsp:txXfrm>
        <a:off x="1886224" y="888713"/>
        <a:ext cx="1285669" cy="476983"/>
      </dsp:txXfrm>
    </dsp:sp>
    <dsp:sp modelId="{ED24C483-5F2A-4A01-8E7E-54F8435F9D6C}">
      <dsp:nvSpPr>
        <dsp:cNvPr id="0" name=""/>
        <dsp:cNvSpPr/>
      </dsp:nvSpPr>
      <dsp:spPr>
        <a:xfrm>
          <a:off x="330051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6C1FF-1769-4ABC-BB28-1A0B85CB186E}">
      <dsp:nvSpPr>
        <dsp:cNvPr id="0" name=""/>
        <dsp:cNvSpPr/>
      </dsp:nvSpPr>
      <dsp:spPr>
        <a:xfrm>
          <a:off x="330051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3</a:t>
          </a:r>
          <a:endParaRPr lang="ru-RU" sz="2300" kern="1200" dirty="0"/>
        </a:p>
      </dsp:txBody>
      <dsp:txXfrm>
        <a:off x="3300515" y="888713"/>
        <a:ext cx="1285669" cy="476983"/>
      </dsp:txXfrm>
    </dsp:sp>
    <dsp:sp modelId="{9E02DA59-C8A6-4D98-B20D-9A01387C5B60}">
      <dsp:nvSpPr>
        <dsp:cNvPr id="0" name=""/>
        <dsp:cNvSpPr/>
      </dsp:nvSpPr>
      <dsp:spPr>
        <a:xfrm>
          <a:off x="471480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32E9F-29F8-4444-AB3D-985644D1F597}">
      <dsp:nvSpPr>
        <dsp:cNvPr id="0" name=""/>
        <dsp:cNvSpPr/>
      </dsp:nvSpPr>
      <dsp:spPr>
        <a:xfrm>
          <a:off x="471480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4</a:t>
          </a:r>
          <a:endParaRPr lang="ru-RU" sz="2300" kern="1200" dirty="0"/>
        </a:p>
      </dsp:txBody>
      <dsp:txXfrm>
        <a:off x="4714805" y="888713"/>
        <a:ext cx="1285669" cy="476983"/>
      </dsp:txXfrm>
    </dsp:sp>
    <dsp:sp modelId="{CD4FE2E2-FF75-414D-893F-73BE82D84564}">
      <dsp:nvSpPr>
        <dsp:cNvPr id="0" name=""/>
        <dsp:cNvSpPr/>
      </dsp:nvSpPr>
      <dsp:spPr>
        <a:xfrm>
          <a:off x="6129096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C73ED-D753-4461-93E5-3EAE48891C18}">
      <dsp:nvSpPr>
        <dsp:cNvPr id="0" name=""/>
        <dsp:cNvSpPr/>
      </dsp:nvSpPr>
      <dsp:spPr>
        <a:xfrm>
          <a:off x="6129096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5</a:t>
          </a:r>
          <a:endParaRPr lang="ru-RU" sz="2300" kern="1200" dirty="0"/>
        </a:p>
      </dsp:txBody>
      <dsp:txXfrm>
        <a:off x="6129096" y="888713"/>
        <a:ext cx="1285669" cy="476983"/>
      </dsp:txXfrm>
    </dsp:sp>
    <dsp:sp modelId="{5C805EAE-582C-457A-9BFD-FD8D18CDEB2D}">
      <dsp:nvSpPr>
        <dsp:cNvPr id="0" name=""/>
        <dsp:cNvSpPr/>
      </dsp:nvSpPr>
      <dsp:spPr>
        <a:xfrm>
          <a:off x="471933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20D63-A751-45DD-B12B-34385FBC99F0}">
      <dsp:nvSpPr>
        <dsp:cNvPr id="0" name=""/>
        <dsp:cNvSpPr/>
      </dsp:nvSpPr>
      <dsp:spPr>
        <a:xfrm>
          <a:off x="471933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6</a:t>
          </a:r>
          <a:endParaRPr lang="ru-RU" sz="2300" kern="1200" dirty="0"/>
        </a:p>
      </dsp:txBody>
      <dsp:txXfrm>
        <a:off x="471933" y="2380090"/>
        <a:ext cx="1285669" cy="476983"/>
      </dsp:txXfrm>
    </dsp:sp>
    <dsp:sp modelId="{FE25AE55-0D17-47D3-8D03-487749316361}">
      <dsp:nvSpPr>
        <dsp:cNvPr id="0" name=""/>
        <dsp:cNvSpPr/>
      </dsp:nvSpPr>
      <dsp:spPr>
        <a:xfrm>
          <a:off x="1886224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0980C-51E5-4015-96F3-0A4199280036}">
      <dsp:nvSpPr>
        <dsp:cNvPr id="0" name=""/>
        <dsp:cNvSpPr/>
      </dsp:nvSpPr>
      <dsp:spPr>
        <a:xfrm>
          <a:off x="1886224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7</a:t>
          </a:r>
          <a:endParaRPr lang="ru-RU" sz="2300" kern="1200" dirty="0"/>
        </a:p>
      </dsp:txBody>
      <dsp:txXfrm>
        <a:off x="1886224" y="2380090"/>
        <a:ext cx="1285669" cy="476983"/>
      </dsp:txXfrm>
    </dsp:sp>
    <dsp:sp modelId="{A5F98898-EF43-4332-89FB-3FE85BAE466F}">
      <dsp:nvSpPr>
        <dsp:cNvPr id="0" name=""/>
        <dsp:cNvSpPr/>
      </dsp:nvSpPr>
      <dsp:spPr>
        <a:xfrm>
          <a:off x="330051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E9FD9-1847-44E4-B685-536DEB83693F}">
      <dsp:nvSpPr>
        <dsp:cNvPr id="0" name=""/>
        <dsp:cNvSpPr/>
      </dsp:nvSpPr>
      <dsp:spPr>
        <a:xfrm>
          <a:off x="330051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8</a:t>
          </a:r>
          <a:endParaRPr lang="ru-RU" sz="2300" kern="1200" dirty="0"/>
        </a:p>
      </dsp:txBody>
      <dsp:txXfrm>
        <a:off x="3300515" y="2380090"/>
        <a:ext cx="1285669" cy="476983"/>
      </dsp:txXfrm>
    </dsp:sp>
    <dsp:sp modelId="{4856A4CA-53D6-45D8-B45E-C89FD9516CD9}">
      <dsp:nvSpPr>
        <dsp:cNvPr id="0" name=""/>
        <dsp:cNvSpPr/>
      </dsp:nvSpPr>
      <dsp:spPr>
        <a:xfrm>
          <a:off x="471480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4B8ED-46B8-4801-8E49-810C27725EBB}">
      <dsp:nvSpPr>
        <dsp:cNvPr id="0" name=""/>
        <dsp:cNvSpPr/>
      </dsp:nvSpPr>
      <dsp:spPr>
        <a:xfrm>
          <a:off x="471480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9</a:t>
          </a:r>
          <a:endParaRPr lang="ru-RU" sz="2300" kern="1200" dirty="0"/>
        </a:p>
      </dsp:txBody>
      <dsp:txXfrm>
        <a:off x="4714805" y="2380090"/>
        <a:ext cx="1285669" cy="476983"/>
      </dsp:txXfrm>
    </dsp:sp>
    <dsp:sp modelId="{83FE2856-1519-4AEB-892D-6F25E11F4A7B}">
      <dsp:nvSpPr>
        <dsp:cNvPr id="0" name=""/>
        <dsp:cNvSpPr/>
      </dsp:nvSpPr>
      <dsp:spPr>
        <a:xfrm>
          <a:off x="6129096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AA7BA-FA9A-4345-AA91-003BC1F4F0E7}">
      <dsp:nvSpPr>
        <dsp:cNvPr id="0" name=""/>
        <dsp:cNvSpPr/>
      </dsp:nvSpPr>
      <dsp:spPr>
        <a:xfrm>
          <a:off x="6129096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10</a:t>
          </a:r>
          <a:endParaRPr lang="ru-RU" sz="2300" kern="1200" dirty="0"/>
        </a:p>
      </dsp:txBody>
      <dsp:txXfrm>
        <a:off x="6129096" y="2380090"/>
        <a:ext cx="1285669" cy="476983"/>
      </dsp:txXfrm>
    </dsp:sp>
    <dsp:sp modelId="{76B48448-3961-4243-98F2-D1A05A93DBEA}">
      <dsp:nvSpPr>
        <dsp:cNvPr id="0" name=""/>
        <dsp:cNvSpPr/>
      </dsp:nvSpPr>
      <dsp:spPr>
        <a:xfrm>
          <a:off x="3300515" y="2985640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605E6-E55B-4696-BDA1-0DA4ED6E6087}">
      <dsp:nvSpPr>
        <dsp:cNvPr id="0" name=""/>
        <dsp:cNvSpPr/>
      </dsp:nvSpPr>
      <dsp:spPr>
        <a:xfrm>
          <a:off x="3300515" y="3871467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11</a:t>
          </a:r>
          <a:endParaRPr lang="ru-RU" sz="2300" kern="1200" dirty="0"/>
        </a:p>
      </dsp:txBody>
      <dsp:txXfrm>
        <a:off x="3300515" y="3871467"/>
        <a:ext cx="1285669" cy="47698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CB8EA-878F-4140-8510-02A1142145CC}">
      <dsp:nvSpPr>
        <dsp:cNvPr id="0" name=""/>
        <dsp:cNvSpPr/>
      </dsp:nvSpPr>
      <dsp:spPr>
        <a:xfrm>
          <a:off x="471933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06C0F-8B5C-4B8F-8785-0843C508372B}">
      <dsp:nvSpPr>
        <dsp:cNvPr id="0" name=""/>
        <dsp:cNvSpPr/>
      </dsp:nvSpPr>
      <dsp:spPr>
        <a:xfrm>
          <a:off x="471933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</a:t>
          </a:r>
          <a:endParaRPr lang="ru-RU" sz="2300" kern="1200" dirty="0"/>
        </a:p>
      </dsp:txBody>
      <dsp:txXfrm>
        <a:off x="471933" y="888713"/>
        <a:ext cx="1285669" cy="476983"/>
      </dsp:txXfrm>
    </dsp:sp>
    <dsp:sp modelId="{D7B459A1-F199-4B40-B966-3EB80BC153F2}">
      <dsp:nvSpPr>
        <dsp:cNvPr id="0" name=""/>
        <dsp:cNvSpPr/>
      </dsp:nvSpPr>
      <dsp:spPr>
        <a:xfrm>
          <a:off x="1886224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3B213-9F30-49B8-A686-25BCEE319769}">
      <dsp:nvSpPr>
        <dsp:cNvPr id="0" name=""/>
        <dsp:cNvSpPr/>
      </dsp:nvSpPr>
      <dsp:spPr>
        <a:xfrm>
          <a:off x="1886224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2</a:t>
          </a:r>
          <a:endParaRPr lang="ru-RU" sz="2300" kern="1200" dirty="0"/>
        </a:p>
      </dsp:txBody>
      <dsp:txXfrm>
        <a:off x="1886224" y="888713"/>
        <a:ext cx="1285669" cy="476983"/>
      </dsp:txXfrm>
    </dsp:sp>
    <dsp:sp modelId="{ED24C483-5F2A-4A01-8E7E-54F8435F9D6C}">
      <dsp:nvSpPr>
        <dsp:cNvPr id="0" name=""/>
        <dsp:cNvSpPr/>
      </dsp:nvSpPr>
      <dsp:spPr>
        <a:xfrm>
          <a:off x="330051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6C1FF-1769-4ABC-BB28-1A0B85CB186E}">
      <dsp:nvSpPr>
        <dsp:cNvPr id="0" name=""/>
        <dsp:cNvSpPr/>
      </dsp:nvSpPr>
      <dsp:spPr>
        <a:xfrm>
          <a:off x="330051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3</a:t>
          </a:r>
          <a:endParaRPr lang="ru-RU" sz="2300" kern="1200" dirty="0"/>
        </a:p>
      </dsp:txBody>
      <dsp:txXfrm>
        <a:off x="3300515" y="888713"/>
        <a:ext cx="1285669" cy="476983"/>
      </dsp:txXfrm>
    </dsp:sp>
    <dsp:sp modelId="{9E02DA59-C8A6-4D98-B20D-9A01387C5B60}">
      <dsp:nvSpPr>
        <dsp:cNvPr id="0" name=""/>
        <dsp:cNvSpPr/>
      </dsp:nvSpPr>
      <dsp:spPr>
        <a:xfrm>
          <a:off x="471480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32E9F-29F8-4444-AB3D-985644D1F597}">
      <dsp:nvSpPr>
        <dsp:cNvPr id="0" name=""/>
        <dsp:cNvSpPr/>
      </dsp:nvSpPr>
      <dsp:spPr>
        <a:xfrm>
          <a:off x="471480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4</a:t>
          </a:r>
          <a:endParaRPr lang="ru-RU" sz="2300" kern="1200" dirty="0"/>
        </a:p>
      </dsp:txBody>
      <dsp:txXfrm>
        <a:off x="4714805" y="888713"/>
        <a:ext cx="1285669" cy="476983"/>
      </dsp:txXfrm>
    </dsp:sp>
    <dsp:sp modelId="{CD4FE2E2-FF75-414D-893F-73BE82D84564}">
      <dsp:nvSpPr>
        <dsp:cNvPr id="0" name=""/>
        <dsp:cNvSpPr/>
      </dsp:nvSpPr>
      <dsp:spPr>
        <a:xfrm>
          <a:off x="6129096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C73ED-D753-4461-93E5-3EAE48891C18}">
      <dsp:nvSpPr>
        <dsp:cNvPr id="0" name=""/>
        <dsp:cNvSpPr/>
      </dsp:nvSpPr>
      <dsp:spPr>
        <a:xfrm>
          <a:off x="6129096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5</a:t>
          </a:r>
          <a:endParaRPr lang="ru-RU" sz="2300" kern="1200" dirty="0"/>
        </a:p>
      </dsp:txBody>
      <dsp:txXfrm>
        <a:off x="6129096" y="888713"/>
        <a:ext cx="1285669" cy="476983"/>
      </dsp:txXfrm>
    </dsp:sp>
    <dsp:sp modelId="{5C805EAE-582C-457A-9BFD-FD8D18CDEB2D}">
      <dsp:nvSpPr>
        <dsp:cNvPr id="0" name=""/>
        <dsp:cNvSpPr/>
      </dsp:nvSpPr>
      <dsp:spPr>
        <a:xfrm>
          <a:off x="471933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20D63-A751-45DD-B12B-34385FBC99F0}">
      <dsp:nvSpPr>
        <dsp:cNvPr id="0" name=""/>
        <dsp:cNvSpPr/>
      </dsp:nvSpPr>
      <dsp:spPr>
        <a:xfrm>
          <a:off x="471933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6</a:t>
          </a:r>
          <a:endParaRPr lang="ru-RU" sz="2300" kern="1200" dirty="0"/>
        </a:p>
      </dsp:txBody>
      <dsp:txXfrm>
        <a:off x="471933" y="2380090"/>
        <a:ext cx="1285669" cy="476983"/>
      </dsp:txXfrm>
    </dsp:sp>
    <dsp:sp modelId="{FE25AE55-0D17-47D3-8D03-487749316361}">
      <dsp:nvSpPr>
        <dsp:cNvPr id="0" name=""/>
        <dsp:cNvSpPr/>
      </dsp:nvSpPr>
      <dsp:spPr>
        <a:xfrm>
          <a:off x="1886224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0980C-51E5-4015-96F3-0A4199280036}">
      <dsp:nvSpPr>
        <dsp:cNvPr id="0" name=""/>
        <dsp:cNvSpPr/>
      </dsp:nvSpPr>
      <dsp:spPr>
        <a:xfrm>
          <a:off x="1886224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7</a:t>
          </a:r>
          <a:endParaRPr lang="ru-RU" sz="2300" kern="1200" dirty="0"/>
        </a:p>
      </dsp:txBody>
      <dsp:txXfrm>
        <a:off x="1886224" y="2380090"/>
        <a:ext cx="1285669" cy="476983"/>
      </dsp:txXfrm>
    </dsp:sp>
    <dsp:sp modelId="{A5F98898-EF43-4332-89FB-3FE85BAE466F}">
      <dsp:nvSpPr>
        <dsp:cNvPr id="0" name=""/>
        <dsp:cNvSpPr/>
      </dsp:nvSpPr>
      <dsp:spPr>
        <a:xfrm>
          <a:off x="330051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E9FD9-1847-44E4-B685-536DEB83693F}">
      <dsp:nvSpPr>
        <dsp:cNvPr id="0" name=""/>
        <dsp:cNvSpPr/>
      </dsp:nvSpPr>
      <dsp:spPr>
        <a:xfrm>
          <a:off x="330051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8</a:t>
          </a:r>
          <a:endParaRPr lang="ru-RU" sz="2300" kern="1200" dirty="0"/>
        </a:p>
      </dsp:txBody>
      <dsp:txXfrm>
        <a:off x="3300515" y="2380090"/>
        <a:ext cx="1285669" cy="476983"/>
      </dsp:txXfrm>
    </dsp:sp>
    <dsp:sp modelId="{4856A4CA-53D6-45D8-B45E-C89FD9516CD9}">
      <dsp:nvSpPr>
        <dsp:cNvPr id="0" name=""/>
        <dsp:cNvSpPr/>
      </dsp:nvSpPr>
      <dsp:spPr>
        <a:xfrm>
          <a:off x="471480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4B8ED-46B8-4801-8E49-810C27725EBB}">
      <dsp:nvSpPr>
        <dsp:cNvPr id="0" name=""/>
        <dsp:cNvSpPr/>
      </dsp:nvSpPr>
      <dsp:spPr>
        <a:xfrm>
          <a:off x="471480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9</a:t>
          </a:r>
          <a:endParaRPr lang="ru-RU" sz="2300" kern="1200" dirty="0"/>
        </a:p>
      </dsp:txBody>
      <dsp:txXfrm>
        <a:off x="4714805" y="2380090"/>
        <a:ext cx="1285669" cy="476983"/>
      </dsp:txXfrm>
    </dsp:sp>
    <dsp:sp modelId="{83FE2856-1519-4AEB-892D-6F25E11F4A7B}">
      <dsp:nvSpPr>
        <dsp:cNvPr id="0" name=""/>
        <dsp:cNvSpPr/>
      </dsp:nvSpPr>
      <dsp:spPr>
        <a:xfrm>
          <a:off x="6129096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AA7BA-FA9A-4345-AA91-003BC1F4F0E7}">
      <dsp:nvSpPr>
        <dsp:cNvPr id="0" name=""/>
        <dsp:cNvSpPr/>
      </dsp:nvSpPr>
      <dsp:spPr>
        <a:xfrm>
          <a:off x="6129096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10</a:t>
          </a:r>
          <a:endParaRPr lang="ru-RU" sz="2300" kern="1200" dirty="0"/>
        </a:p>
      </dsp:txBody>
      <dsp:txXfrm>
        <a:off x="6129096" y="2380090"/>
        <a:ext cx="1285669" cy="476983"/>
      </dsp:txXfrm>
    </dsp:sp>
    <dsp:sp modelId="{76B48448-3961-4243-98F2-D1A05A93DBEA}">
      <dsp:nvSpPr>
        <dsp:cNvPr id="0" name=""/>
        <dsp:cNvSpPr/>
      </dsp:nvSpPr>
      <dsp:spPr>
        <a:xfrm>
          <a:off x="3300515" y="2985640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605E6-E55B-4696-BDA1-0DA4ED6E6087}">
      <dsp:nvSpPr>
        <dsp:cNvPr id="0" name=""/>
        <dsp:cNvSpPr/>
      </dsp:nvSpPr>
      <dsp:spPr>
        <a:xfrm>
          <a:off x="3300515" y="3871467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11</a:t>
          </a:r>
          <a:endParaRPr lang="ru-RU" sz="2300" kern="1200" dirty="0"/>
        </a:p>
      </dsp:txBody>
      <dsp:txXfrm>
        <a:off x="3300515" y="3871467"/>
        <a:ext cx="1285669" cy="47698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CB8EA-878F-4140-8510-02A1142145CC}">
      <dsp:nvSpPr>
        <dsp:cNvPr id="0" name=""/>
        <dsp:cNvSpPr/>
      </dsp:nvSpPr>
      <dsp:spPr>
        <a:xfrm>
          <a:off x="471933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06C0F-8B5C-4B8F-8785-0843C508372B}">
      <dsp:nvSpPr>
        <dsp:cNvPr id="0" name=""/>
        <dsp:cNvSpPr/>
      </dsp:nvSpPr>
      <dsp:spPr>
        <a:xfrm>
          <a:off x="471933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</a:t>
          </a:r>
          <a:endParaRPr lang="ru-RU" sz="2300" kern="1200" dirty="0"/>
        </a:p>
      </dsp:txBody>
      <dsp:txXfrm>
        <a:off x="471933" y="888713"/>
        <a:ext cx="1285669" cy="476983"/>
      </dsp:txXfrm>
    </dsp:sp>
    <dsp:sp modelId="{D7B459A1-F199-4B40-B966-3EB80BC153F2}">
      <dsp:nvSpPr>
        <dsp:cNvPr id="0" name=""/>
        <dsp:cNvSpPr/>
      </dsp:nvSpPr>
      <dsp:spPr>
        <a:xfrm>
          <a:off x="1886224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3B213-9F30-49B8-A686-25BCEE319769}">
      <dsp:nvSpPr>
        <dsp:cNvPr id="0" name=""/>
        <dsp:cNvSpPr/>
      </dsp:nvSpPr>
      <dsp:spPr>
        <a:xfrm>
          <a:off x="1886224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2</a:t>
          </a:r>
          <a:endParaRPr lang="ru-RU" sz="2300" kern="1200" dirty="0"/>
        </a:p>
      </dsp:txBody>
      <dsp:txXfrm>
        <a:off x="1886224" y="888713"/>
        <a:ext cx="1285669" cy="476983"/>
      </dsp:txXfrm>
    </dsp:sp>
    <dsp:sp modelId="{ED24C483-5F2A-4A01-8E7E-54F8435F9D6C}">
      <dsp:nvSpPr>
        <dsp:cNvPr id="0" name=""/>
        <dsp:cNvSpPr/>
      </dsp:nvSpPr>
      <dsp:spPr>
        <a:xfrm>
          <a:off x="330051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6C1FF-1769-4ABC-BB28-1A0B85CB186E}">
      <dsp:nvSpPr>
        <dsp:cNvPr id="0" name=""/>
        <dsp:cNvSpPr/>
      </dsp:nvSpPr>
      <dsp:spPr>
        <a:xfrm>
          <a:off x="330051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3</a:t>
          </a:r>
          <a:endParaRPr lang="ru-RU" sz="2300" kern="1200" dirty="0"/>
        </a:p>
      </dsp:txBody>
      <dsp:txXfrm>
        <a:off x="3300515" y="888713"/>
        <a:ext cx="1285669" cy="476983"/>
      </dsp:txXfrm>
    </dsp:sp>
    <dsp:sp modelId="{9E02DA59-C8A6-4D98-B20D-9A01387C5B60}">
      <dsp:nvSpPr>
        <dsp:cNvPr id="0" name=""/>
        <dsp:cNvSpPr/>
      </dsp:nvSpPr>
      <dsp:spPr>
        <a:xfrm>
          <a:off x="4714805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32E9F-29F8-4444-AB3D-985644D1F597}">
      <dsp:nvSpPr>
        <dsp:cNvPr id="0" name=""/>
        <dsp:cNvSpPr/>
      </dsp:nvSpPr>
      <dsp:spPr>
        <a:xfrm>
          <a:off x="4714805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4</a:t>
          </a:r>
          <a:endParaRPr lang="ru-RU" sz="2300" kern="1200" dirty="0"/>
        </a:p>
      </dsp:txBody>
      <dsp:txXfrm>
        <a:off x="4714805" y="888713"/>
        <a:ext cx="1285669" cy="476983"/>
      </dsp:txXfrm>
    </dsp:sp>
    <dsp:sp modelId="{CD4FE2E2-FF75-414D-893F-73BE82D84564}">
      <dsp:nvSpPr>
        <dsp:cNvPr id="0" name=""/>
        <dsp:cNvSpPr/>
      </dsp:nvSpPr>
      <dsp:spPr>
        <a:xfrm>
          <a:off x="6129096" y="2887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C73ED-D753-4461-93E5-3EAE48891C18}">
      <dsp:nvSpPr>
        <dsp:cNvPr id="0" name=""/>
        <dsp:cNvSpPr/>
      </dsp:nvSpPr>
      <dsp:spPr>
        <a:xfrm>
          <a:off x="6129096" y="888713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5</a:t>
          </a:r>
          <a:endParaRPr lang="ru-RU" sz="2300" kern="1200" dirty="0"/>
        </a:p>
      </dsp:txBody>
      <dsp:txXfrm>
        <a:off x="6129096" y="888713"/>
        <a:ext cx="1285669" cy="476983"/>
      </dsp:txXfrm>
    </dsp:sp>
    <dsp:sp modelId="{5C805EAE-582C-457A-9BFD-FD8D18CDEB2D}">
      <dsp:nvSpPr>
        <dsp:cNvPr id="0" name=""/>
        <dsp:cNvSpPr/>
      </dsp:nvSpPr>
      <dsp:spPr>
        <a:xfrm>
          <a:off x="471933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20D63-A751-45DD-B12B-34385FBC99F0}">
      <dsp:nvSpPr>
        <dsp:cNvPr id="0" name=""/>
        <dsp:cNvSpPr/>
      </dsp:nvSpPr>
      <dsp:spPr>
        <a:xfrm>
          <a:off x="471933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6</a:t>
          </a:r>
          <a:endParaRPr lang="ru-RU" sz="2300" kern="1200" dirty="0"/>
        </a:p>
      </dsp:txBody>
      <dsp:txXfrm>
        <a:off x="471933" y="2380090"/>
        <a:ext cx="1285669" cy="476983"/>
      </dsp:txXfrm>
    </dsp:sp>
    <dsp:sp modelId="{FE25AE55-0D17-47D3-8D03-487749316361}">
      <dsp:nvSpPr>
        <dsp:cNvPr id="0" name=""/>
        <dsp:cNvSpPr/>
      </dsp:nvSpPr>
      <dsp:spPr>
        <a:xfrm>
          <a:off x="1886224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0980C-51E5-4015-96F3-0A4199280036}">
      <dsp:nvSpPr>
        <dsp:cNvPr id="0" name=""/>
        <dsp:cNvSpPr/>
      </dsp:nvSpPr>
      <dsp:spPr>
        <a:xfrm>
          <a:off x="1886224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7</a:t>
          </a:r>
          <a:endParaRPr lang="ru-RU" sz="2300" kern="1200" dirty="0"/>
        </a:p>
      </dsp:txBody>
      <dsp:txXfrm>
        <a:off x="1886224" y="2380090"/>
        <a:ext cx="1285669" cy="476983"/>
      </dsp:txXfrm>
    </dsp:sp>
    <dsp:sp modelId="{A5F98898-EF43-4332-89FB-3FE85BAE466F}">
      <dsp:nvSpPr>
        <dsp:cNvPr id="0" name=""/>
        <dsp:cNvSpPr/>
      </dsp:nvSpPr>
      <dsp:spPr>
        <a:xfrm>
          <a:off x="330051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E9FD9-1847-44E4-B685-536DEB83693F}">
      <dsp:nvSpPr>
        <dsp:cNvPr id="0" name=""/>
        <dsp:cNvSpPr/>
      </dsp:nvSpPr>
      <dsp:spPr>
        <a:xfrm>
          <a:off x="330051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8</a:t>
          </a:r>
          <a:endParaRPr lang="ru-RU" sz="2300" kern="1200" dirty="0"/>
        </a:p>
      </dsp:txBody>
      <dsp:txXfrm>
        <a:off x="3300515" y="2380090"/>
        <a:ext cx="1285669" cy="476983"/>
      </dsp:txXfrm>
    </dsp:sp>
    <dsp:sp modelId="{4856A4CA-53D6-45D8-B45E-C89FD9516CD9}">
      <dsp:nvSpPr>
        <dsp:cNvPr id="0" name=""/>
        <dsp:cNvSpPr/>
      </dsp:nvSpPr>
      <dsp:spPr>
        <a:xfrm>
          <a:off x="4714805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4B8ED-46B8-4801-8E49-810C27725EBB}">
      <dsp:nvSpPr>
        <dsp:cNvPr id="0" name=""/>
        <dsp:cNvSpPr/>
      </dsp:nvSpPr>
      <dsp:spPr>
        <a:xfrm>
          <a:off x="4714805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9</a:t>
          </a:r>
          <a:endParaRPr lang="ru-RU" sz="2300" kern="1200" dirty="0"/>
        </a:p>
      </dsp:txBody>
      <dsp:txXfrm>
        <a:off x="4714805" y="2380090"/>
        <a:ext cx="1285669" cy="476983"/>
      </dsp:txXfrm>
    </dsp:sp>
    <dsp:sp modelId="{83FE2856-1519-4AEB-892D-6F25E11F4A7B}">
      <dsp:nvSpPr>
        <dsp:cNvPr id="0" name=""/>
        <dsp:cNvSpPr/>
      </dsp:nvSpPr>
      <dsp:spPr>
        <a:xfrm>
          <a:off x="6129096" y="1494264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AA7BA-FA9A-4345-AA91-003BC1F4F0E7}">
      <dsp:nvSpPr>
        <dsp:cNvPr id="0" name=""/>
        <dsp:cNvSpPr/>
      </dsp:nvSpPr>
      <dsp:spPr>
        <a:xfrm>
          <a:off x="6129096" y="2380090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10</a:t>
          </a:r>
          <a:endParaRPr lang="ru-RU" sz="2300" kern="1200" dirty="0"/>
        </a:p>
      </dsp:txBody>
      <dsp:txXfrm>
        <a:off x="6129096" y="2380090"/>
        <a:ext cx="1285669" cy="476983"/>
      </dsp:txXfrm>
    </dsp:sp>
    <dsp:sp modelId="{76B48448-3961-4243-98F2-D1A05A93DBEA}">
      <dsp:nvSpPr>
        <dsp:cNvPr id="0" name=""/>
        <dsp:cNvSpPr/>
      </dsp:nvSpPr>
      <dsp:spPr>
        <a:xfrm>
          <a:off x="3300515" y="2985640"/>
          <a:ext cx="1285669" cy="88582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605E6-E55B-4696-BDA1-0DA4ED6E6087}">
      <dsp:nvSpPr>
        <dsp:cNvPr id="0" name=""/>
        <dsp:cNvSpPr/>
      </dsp:nvSpPr>
      <dsp:spPr>
        <a:xfrm>
          <a:off x="3300515" y="3871467"/>
          <a:ext cx="1285669" cy="4769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300" kern="1200" dirty="0" smtClean="0"/>
            <a:t>11</a:t>
          </a:r>
          <a:endParaRPr lang="ru-RU" sz="2300" kern="1200" dirty="0"/>
        </a:p>
      </dsp:txBody>
      <dsp:txXfrm>
        <a:off x="3300515" y="3871467"/>
        <a:ext cx="1285669" cy="476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06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50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87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48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25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13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834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79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63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01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11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03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Вопросы для повторения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45660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28800"/>
            <a:ext cx="7886700" cy="43513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Қайсы жорық кресшілер қасиетті жер үшін емес, өз бастарының қамы үшін соғысып жатқандығын көрсетті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Вопросы для повторения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637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Үшінші крест жорығына қатысқан ағылшын королінің қандай лақабы бар еді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Вопросы для повторения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154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1259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3600" dirty="0" smtClean="0"/>
              <a:t>Не себепті Фридрих </a:t>
            </a:r>
            <a:r>
              <a:rPr lang="en-US" sz="3600" dirty="0" smtClean="0"/>
              <a:t>II</a:t>
            </a:r>
            <a:r>
              <a:rPr lang="kk-KZ" sz="3600" dirty="0" smtClean="0"/>
              <a:t> </a:t>
            </a:r>
            <a:r>
              <a:rPr lang="kk-KZ" sz="3600" dirty="0" smtClean="0"/>
              <a:t>Гогенштауфен (Алтыншы крест жорығына қатысушы, Барбароссаның немересі) Исаны, Мұсаны және Мұхаммедті (оларға Алланың сәлемі болсын) ұлы үш өтірікші деп атады?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Вопросы для повторения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99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39830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err="1" smtClean="0"/>
              <a:t>Неліктен</a:t>
            </a:r>
            <a:r>
              <a:rPr lang="ru-RU" sz="3600" dirty="0" smtClean="0"/>
              <a:t> </a:t>
            </a:r>
            <a:r>
              <a:rPr lang="ru-RU" sz="3600" dirty="0" err="1" smtClean="0"/>
              <a:t>Алтыншы</a:t>
            </a:r>
            <a:r>
              <a:rPr lang="ru-RU" sz="3600" dirty="0" smtClean="0"/>
              <a:t> крест </a:t>
            </a:r>
            <a:r>
              <a:rPr lang="ru-RU" sz="3600" dirty="0" err="1" smtClean="0"/>
              <a:t>жорығы</a:t>
            </a:r>
            <a:r>
              <a:rPr lang="ru-RU" sz="3600" dirty="0" smtClean="0"/>
              <a:t> </a:t>
            </a:r>
            <a:r>
              <a:rPr lang="ru-RU" sz="3600" dirty="0" err="1" smtClean="0"/>
              <a:t>кезінде</a:t>
            </a:r>
            <a:r>
              <a:rPr lang="ru-RU" sz="3600" dirty="0" smtClean="0"/>
              <a:t> </a:t>
            </a:r>
            <a:r>
              <a:rPr lang="ru-RU" sz="3600" dirty="0" err="1" smtClean="0"/>
              <a:t>мұсылмандар</a:t>
            </a:r>
            <a:r>
              <a:rPr lang="ru-RU" sz="3600" dirty="0" smtClean="0"/>
              <a:t> </a:t>
            </a:r>
            <a:r>
              <a:rPr lang="ru-RU" sz="3600" dirty="0" err="1" smtClean="0"/>
              <a:t>Иерусалимді</a:t>
            </a:r>
            <a:r>
              <a:rPr lang="ru-RU" sz="3600" dirty="0" smtClean="0"/>
              <a:t> </a:t>
            </a:r>
            <a:r>
              <a:rPr lang="ru-RU" sz="3600" dirty="0" err="1" smtClean="0"/>
              <a:t>кресшілерге</a:t>
            </a:r>
            <a:r>
              <a:rPr lang="ru-RU" sz="3600" dirty="0" smtClean="0"/>
              <a:t> </a:t>
            </a:r>
            <a:r>
              <a:rPr lang="ru-RU" sz="3600" dirty="0" err="1" smtClean="0"/>
              <a:t>бере</a:t>
            </a:r>
            <a:r>
              <a:rPr lang="ru-RU" sz="3600" dirty="0" smtClean="0"/>
              <a:t> </a:t>
            </a:r>
            <a:r>
              <a:rPr lang="ru-RU" sz="3600" dirty="0" err="1" smtClean="0"/>
              <a:t>салды</a:t>
            </a:r>
            <a:r>
              <a:rPr lang="ru-RU" sz="3600" dirty="0" smtClean="0"/>
              <a:t>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Вопросы для повторения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738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Неліктен Людовик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IX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басқарған Сегізінші крест жорығына қатысушылар Туниске барамыз деп шешті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Вопросы для повторения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173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1187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жылы кресшілерді Иерусалимнен қуып шыққан мұсылман қолбасшысы қандай еді?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   </a:t>
            </a:r>
            <a:r>
              <a:rPr lang="ru-RU" sz="3600" dirty="0" err="1" smtClean="0"/>
              <a:t>Бесінші</a:t>
            </a:r>
            <a:r>
              <a:rPr lang="ru-RU" sz="3600" dirty="0" smtClean="0"/>
              <a:t> крест </a:t>
            </a:r>
            <a:r>
              <a:rPr lang="ru-RU" sz="3600" dirty="0" err="1" smtClean="0"/>
              <a:t>жорығы</a:t>
            </a:r>
            <a:r>
              <a:rPr lang="ru-RU" sz="3600" dirty="0" smtClean="0"/>
              <a:t> </a:t>
            </a:r>
            <a:r>
              <a:rPr lang="ru-RU" sz="3600" dirty="0" err="1" smtClean="0"/>
              <a:t>кезінде</a:t>
            </a:r>
            <a:r>
              <a:rPr lang="ru-RU" sz="3600" dirty="0" smtClean="0"/>
              <a:t> </a:t>
            </a:r>
            <a:r>
              <a:rPr lang="ru-RU" sz="3600" dirty="0" err="1" smtClean="0"/>
              <a:t>мұсылмандар</a:t>
            </a:r>
            <a:r>
              <a:rPr lang="ru-RU" sz="3600" dirty="0" smtClean="0"/>
              <a:t> </a:t>
            </a:r>
            <a:r>
              <a:rPr lang="ru-RU" sz="3600" dirty="0" err="1" smtClean="0"/>
              <a:t>кресшілерге</a:t>
            </a:r>
            <a:r>
              <a:rPr lang="ru-RU" sz="3600" dirty="0" smtClean="0"/>
              <a:t> </a:t>
            </a:r>
            <a:r>
              <a:rPr lang="ru-RU" sz="3600" dirty="0" err="1" smtClean="0"/>
              <a:t>қандай</a:t>
            </a:r>
            <a:r>
              <a:rPr lang="ru-RU" sz="3600" dirty="0" smtClean="0"/>
              <a:t> </a:t>
            </a:r>
            <a:r>
              <a:rPr lang="ru-RU" sz="3600" dirty="0" err="1" smtClean="0"/>
              <a:t>ұсыныс</a:t>
            </a:r>
            <a:r>
              <a:rPr lang="ru-RU" sz="3600" dirty="0" smtClean="0"/>
              <a:t> </a:t>
            </a:r>
            <a:r>
              <a:rPr lang="ru-RU" sz="3600" dirty="0" err="1" smtClean="0"/>
              <a:t>тастады</a:t>
            </a:r>
            <a:r>
              <a:rPr lang="kk-KZ" sz="3600" dirty="0" smtClean="0"/>
              <a:t>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Вопросы для повторения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454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    </a:t>
            </a:r>
            <a:r>
              <a:rPr lang="ru-RU" sz="3600" dirty="0" smtClean="0"/>
              <a:t>Не </a:t>
            </a:r>
            <a:r>
              <a:rPr lang="ru-RU" sz="3600" dirty="0" err="1" smtClean="0"/>
              <a:t>себепті</a:t>
            </a:r>
            <a:r>
              <a:rPr lang="ru-RU" sz="3600" dirty="0" smtClean="0"/>
              <a:t> </a:t>
            </a:r>
            <a:r>
              <a:rPr lang="ru-RU" sz="3600" dirty="0" err="1" smtClean="0"/>
              <a:t>Жетінші</a:t>
            </a:r>
            <a:r>
              <a:rPr lang="ru-RU" sz="3600" dirty="0" smtClean="0"/>
              <a:t> крест </a:t>
            </a:r>
            <a:r>
              <a:rPr lang="ru-RU" sz="3600" dirty="0" err="1" smtClean="0"/>
              <a:t>жорығы</a:t>
            </a:r>
            <a:r>
              <a:rPr lang="ru-RU" sz="3600" dirty="0" smtClean="0"/>
              <a:t> </a:t>
            </a:r>
            <a:r>
              <a:rPr lang="ru-RU" sz="3600" dirty="0" err="1" smtClean="0"/>
              <a:t>кезінде</a:t>
            </a:r>
            <a:r>
              <a:rPr lang="ru-RU" sz="3600" dirty="0" smtClean="0"/>
              <a:t> </a:t>
            </a:r>
            <a:r>
              <a:rPr lang="ru-RU" sz="3600" dirty="0" err="1" smtClean="0"/>
              <a:t>кресшілер</a:t>
            </a:r>
            <a:r>
              <a:rPr lang="ru-RU" sz="3600" dirty="0" smtClean="0"/>
              <a:t> </a:t>
            </a:r>
            <a:r>
              <a:rPr lang="ru-RU" sz="3600" dirty="0" err="1" smtClean="0"/>
              <a:t>лагерінде</a:t>
            </a:r>
            <a:r>
              <a:rPr lang="ru-RU" sz="3600" dirty="0" smtClean="0"/>
              <a:t> эпидемия </a:t>
            </a:r>
            <a:r>
              <a:rPr lang="ru-RU" sz="3600" dirty="0" err="1" smtClean="0"/>
              <a:t>тарады</a:t>
            </a:r>
            <a:r>
              <a:rPr lang="ru-RU" sz="3600" dirty="0" smtClean="0"/>
              <a:t>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Вопросы для повторения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016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Вопросы для повторения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711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Иерусалимді Салах-ад-Дин жаулап алды деген хабарды естіген соң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Урбан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істеді?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Вопросы для повторения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507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204864"/>
            <a:ext cx="7886700" cy="43513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Неліктен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Иерусалим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бүкіл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әлемді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есінен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тандыратын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Вопросы для повторения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254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132856"/>
            <a:ext cx="7886700" cy="43513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/>
              <a:t>    </a:t>
            </a:r>
            <a:r>
              <a:rPr lang="ru-RU" sz="3600" dirty="0" err="1" smtClean="0"/>
              <a:t>Қайсы</a:t>
            </a:r>
            <a:r>
              <a:rPr lang="ru-RU" sz="3600" dirty="0" smtClean="0"/>
              <a:t> </a:t>
            </a:r>
            <a:r>
              <a:rPr lang="ru-RU" sz="3600" dirty="0" err="1" smtClean="0"/>
              <a:t>жорық</a:t>
            </a:r>
            <a:r>
              <a:rPr lang="ru-RU" sz="3600" dirty="0" smtClean="0"/>
              <a:t> </a:t>
            </a:r>
            <a:r>
              <a:rPr lang="ru-RU" sz="3600" dirty="0" err="1" smtClean="0"/>
              <a:t>ең</a:t>
            </a:r>
            <a:r>
              <a:rPr lang="ru-RU" sz="3600" dirty="0" smtClean="0"/>
              <a:t> </a:t>
            </a:r>
            <a:r>
              <a:rPr lang="ru-RU" sz="3600" dirty="0" err="1" smtClean="0"/>
              <a:t>сәтті</a:t>
            </a:r>
            <a:r>
              <a:rPr lang="ru-RU" sz="3600" dirty="0" smtClean="0"/>
              <a:t> </a:t>
            </a:r>
            <a:r>
              <a:rPr lang="ru-RU" sz="3600" dirty="0" err="1" smtClean="0"/>
              <a:t>шыққан</a:t>
            </a:r>
            <a:r>
              <a:rPr lang="ru-RU" sz="3600" dirty="0" smtClean="0"/>
              <a:t> </a:t>
            </a:r>
            <a:r>
              <a:rPr lang="ru-RU" sz="3600" dirty="0" err="1" smtClean="0"/>
              <a:t>жорық</a:t>
            </a:r>
            <a:r>
              <a:rPr lang="ru-RU" sz="3600" dirty="0" smtClean="0"/>
              <a:t> </a:t>
            </a:r>
            <a:r>
              <a:rPr lang="ru-RU" sz="3600" dirty="0" err="1" smtClean="0"/>
              <a:t>болды</a:t>
            </a:r>
            <a:r>
              <a:rPr lang="ru-RU" sz="3600" dirty="0" smtClean="0"/>
              <a:t>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Вопросы для повторения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920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6D33343C-F664-4410-A9D6-6E4D1996B9B0}" vid="{76202A32-ABC9-4ECE-B029-1A52E9E13B4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115</TotalTime>
  <Words>319</Words>
  <Application>Microsoft Office PowerPoint</Application>
  <PresentationFormat>Экран (4:3)</PresentationFormat>
  <Paragraphs>155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Book Antiqua</vt:lpstr>
      <vt:lpstr>Times New Roman</vt:lpstr>
      <vt:lpstr>Тема1</vt:lpstr>
      <vt:lpstr>Вопросы для повторения</vt:lpstr>
      <vt:lpstr>Презентация PowerPoint</vt:lpstr>
      <vt:lpstr>Вопросы для повторения</vt:lpstr>
      <vt:lpstr>Презентация PowerPoint</vt:lpstr>
      <vt:lpstr>Вопросы для повторения</vt:lpstr>
      <vt:lpstr>Презентация PowerPoint</vt:lpstr>
      <vt:lpstr>Вопросы для повторения</vt:lpstr>
      <vt:lpstr>Презентация PowerPoint</vt:lpstr>
      <vt:lpstr>Вопросы для повторения</vt:lpstr>
      <vt:lpstr>Презентация PowerPoint</vt:lpstr>
      <vt:lpstr>Вопросы для повторения</vt:lpstr>
      <vt:lpstr>Презентация PowerPoint</vt:lpstr>
      <vt:lpstr>Вопросы для повторения</vt:lpstr>
      <vt:lpstr>Презентация PowerPoint</vt:lpstr>
      <vt:lpstr>Вопросы для повторения</vt:lpstr>
      <vt:lpstr>Презентация PowerPoint</vt:lpstr>
      <vt:lpstr>Вопросы для повторения</vt:lpstr>
      <vt:lpstr>Презентация PowerPoint</vt:lpstr>
      <vt:lpstr>Вопросы для повторения</vt:lpstr>
      <vt:lpstr>Презентация PowerPoint</vt:lpstr>
      <vt:lpstr>Вопросы для повторения</vt:lpstr>
      <vt:lpstr>Презентация PowerPoint</vt:lpstr>
      <vt:lpstr>Вопросы для повторения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18</cp:revision>
  <dcterms:modified xsi:type="dcterms:W3CDTF">2017-01-19T03:52:32Z</dcterms:modified>
</cp:coreProperties>
</file>