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14" y="285728"/>
            <a:ext cx="6400800" cy="1752600"/>
          </a:xfrm>
        </p:spPr>
        <p:txBody>
          <a:bodyPr>
            <a:normAutofit/>
          </a:bodyPr>
          <a:lstStyle/>
          <a:p>
            <a:r>
              <a:rPr lang="kk-KZ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Өрнекті құрастырып, есепте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28002" t="33203" r="26976" b="18945"/>
          <a:stretch>
            <a:fillRect/>
          </a:stretch>
        </p:blipFill>
        <p:spPr bwMode="auto">
          <a:xfrm>
            <a:off x="785786" y="1714488"/>
            <a:ext cx="7715304" cy="4610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Мансур</dc:creator>
  <cp:lastModifiedBy>Мансур</cp:lastModifiedBy>
  <cp:revision>1</cp:revision>
  <dcterms:created xsi:type="dcterms:W3CDTF">2017-01-25T17:16:54Z</dcterms:created>
  <dcterms:modified xsi:type="dcterms:W3CDTF">2017-01-25T17:19:55Z</dcterms:modified>
</cp:coreProperties>
</file>